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7" r:id="rId2"/>
    <p:sldId id="258" r:id="rId3"/>
    <p:sldId id="270" r:id="rId4"/>
    <p:sldId id="271" r:id="rId5"/>
    <p:sldId id="272" r:id="rId6"/>
    <p:sldId id="273" r:id="rId7"/>
    <p:sldId id="274" r:id="rId8"/>
    <p:sldId id="275" r:id="rId9"/>
    <p:sldId id="291" r:id="rId10"/>
    <p:sldId id="277" r:id="rId11"/>
    <p:sldId id="292" r:id="rId12"/>
    <p:sldId id="308" r:id="rId13"/>
    <p:sldId id="293" r:id="rId14"/>
    <p:sldId id="280" r:id="rId15"/>
    <p:sldId id="310" r:id="rId16"/>
    <p:sldId id="312" r:id="rId17"/>
    <p:sldId id="313" r:id="rId18"/>
    <p:sldId id="282" r:id="rId19"/>
    <p:sldId id="311" r:id="rId20"/>
    <p:sldId id="284" r:id="rId21"/>
    <p:sldId id="285" r:id="rId22"/>
    <p:sldId id="288" r:id="rId23"/>
    <p:sldId id="289" r:id="rId24"/>
    <p:sldId id="294" r:id="rId25"/>
    <p:sldId id="295" r:id="rId26"/>
    <p:sldId id="316" r:id="rId27"/>
    <p:sldId id="296" r:id="rId28"/>
    <p:sldId id="299" r:id="rId29"/>
    <p:sldId id="300" r:id="rId30"/>
    <p:sldId id="301" r:id="rId31"/>
    <p:sldId id="302" r:id="rId32"/>
    <p:sldId id="303" r:id="rId33"/>
    <p:sldId id="304" r:id="rId34"/>
    <p:sldId id="305" r:id="rId35"/>
    <p:sldId id="307" r:id="rId36"/>
    <p:sldId id="306" r:id="rId37"/>
    <p:sldId id="314" r:id="rId38"/>
  </p:sldIdLst>
  <p:sldSz cx="9144000" cy="6858000" type="screen4x3"/>
  <p:notesSz cx="6858000" cy="9144000"/>
  <p:defaultTextStyle>
    <a:defPPr>
      <a:defRPr lang="is-I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4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s-I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AEACC1A-73A0-4B48-96BE-DFAA576D8131}" type="datetimeFigureOut">
              <a:rPr lang="is-IS"/>
              <a:pPr>
                <a:defRPr/>
              </a:pPr>
              <a:t>5.9.2011</a:t>
            </a:fld>
            <a:endParaRPr lang="is-I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s-I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s-I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s-I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194F5E96-76F9-48C5-9548-2BCFC4A1F52E}" type="slidenum">
              <a:rPr lang="is-IS"/>
              <a:pPr>
                <a:defRPr/>
              </a:pPr>
              <a:t>‹#›</a:t>
            </a:fld>
            <a:endParaRPr lang="is-I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A3B69DC-AE86-47E1-B432-F3B4C4436FA4}" type="slidenum">
              <a:rPr lang="en-GB">
                <a:cs typeface="Arial" charset="0"/>
              </a:rPr>
              <a:pPr fontAlgn="base">
                <a:spcBef>
                  <a:spcPct val="0"/>
                </a:spcBef>
                <a:spcAft>
                  <a:spcPct val="0"/>
                </a:spcAft>
              </a:pPr>
              <a:t>1</a:t>
            </a:fld>
            <a:endParaRPr lang="en-GB">
              <a:cs typeface="Arial"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08549C5-24BC-4F63-85F1-9F1895BE9833}" type="slidenum">
              <a:rPr lang="en-GB" sz="1200">
                <a:latin typeface="Calibri" pitchFamily="34" charset="0"/>
              </a:rPr>
              <a:pPr algn="r"/>
              <a:t>16</a:t>
            </a:fld>
            <a:endParaRPr lang="en-GB" sz="1200">
              <a:latin typeface="Calibri" pitchFamily="34" charset="0"/>
            </a:endParaRPr>
          </a:p>
        </p:txBody>
      </p:sp>
      <p:sp>
        <p:nvSpPr>
          <p:cNvPr id="788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88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B6488469-CC5D-41D9-BEC6-97E9A22B63B2}" type="slidenum">
              <a:rPr lang="en-GB" sz="1200">
                <a:latin typeface="Calibri" pitchFamily="34" charset="0"/>
              </a:rPr>
              <a:pPr algn="r"/>
              <a:t>17</a:t>
            </a:fld>
            <a:endParaRPr lang="en-GB" sz="1200">
              <a:latin typeface="Calibri" pitchFamily="34" charset="0"/>
            </a:endParaRPr>
          </a:p>
        </p:txBody>
      </p:sp>
      <p:sp>
        <p:nvSpPr>
          <p:cNvPr id="808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09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608CE3D-4112-469A-B336-612184A7167E}" type="slidenum">
              <a:rPr lang="en-GB">
                <a:cs typeface="Arial" charset="0"/>
              </a:rPr>
              <a:pPr fontAlgn="base">
                <a:spcBef>
                  <a:spcPct val="0"/>
                </a:spcBef>
                <a:spcAft>
                  <a:spcPct val="0"/>
                </a:spcAft>
              </a:pPr>
              <a:t>18</a:t>
            </a:fld>
            <a:endParaRPr lang="en-GB">
              <a:cs typeface="Arial" charset="0"/>
            </a:endParaRPr>
          </a:p>
        </p:txBody>
      </p:sp>
      <p:sp>
        <p:nvSpPr>
          <p:cNvPr id="419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9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601F5E4-70D9-4986-9958-8B279D839DEF}" type="slidenum">
              <a:rPr lang="en-GB">
                <a:cs typeface="Arial" charset="0"/>
              </a:rPr>
              <a:pPr fontAlgn="base">
                <a:spcBef>
                  <a:spcPct val="0"/>
                </a:spcBef>
                <a:spcAft>
                  <a:spcPct val="0"/>
                </a:spcAft>
              </a:pPr>
              <a:t>20</a:t>
            </a:fld>
            <a:endParaRPr lang="en-GB">
              <a:cs typeface="Arial" charset="0"/>
            </a:endParaRPr>
          </a:p>
        </p:txBody>
      </p:sp>
      <p:sp>
        <p:nvSpPr>
          <p:cNvPr id="4608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608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EB34A14-8BA3-4E93-9885-2837447347C7}" type="slidenum">
              <a:rPr lang="en-GB">
                <a:cs typeface="Arial" charset="0"/>
              </a:rPr>
              <a:pPr fontAlgn="base">
                <a:spcBef>
                  <a:spcPct val="0"/>
                </a:spcBef>
                <a:spcAft>
                  <a:spcPct val="0"/>
                </a:spcAft>
              </a:pPr>
              <a:t>21</a:t>
            </a:fld>
            <a:endParaRPr lang="en-GB">
              <a:cs typeface="Arial" charset="0"/>
            </a:endParaRPr>
          </a:p>
        </p:txBody>
      </p:sp>
      <p:sp>
        <p:nvSpPr>
          <p:cNvPr id="4813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EC438D0-09DC-4A30-9AE5-52DD81DACC6A}" type="slidenum">
              <a:rPr lang="en-GB">
                <a:cs typeface="Arial" charset="0"/>
              </a:rPr>
              <a:pPr fontAlgn="base">
                <a:spcBef>
                  <a:spcPct val="0"/>
                </a:spcBef>
                <a:spcAft>
                  <a:spcPct val="0"/>
                </a:spcAft>
              </a:pPr>
              <a:t>22</a:t>
            </a:fld>
            <a:endParaRPr lang="en-GB">
              <a:cs typeface="Arial" charset="0"/>
            </a:endParaRPr>
          </a:p>
        </p:txBody>
      </p:sp>
      <p:sp>
        <p:nvSpPr>
          <p:cNvPr id="542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C95A26-4C6F-416C-9532-94D1978CC101}" type="slidenum">
              <a:rPr lang="en-GB">
                <a:cs typeface="Arial" charset="0"/>
              </a:rPr>
              <a:pPr fontAlgn="base">
                <a:spcBef>
                  <a:spcPct val="0"/>
                </a:spcBef>
                <a:spcAft>
                  <a:spcPct val="0"/>
                </a:spcAft>
              </a:pPr>
              <a:t>23</a:t>
            </a:fld>
            <a:endParaRPr lang="en-GB">
              <a:cs typeface="Arial" charset="0"/>
            </a:endParaRPr>
          </a:p>
        </p:txBody>
      </p:sp>
      <p:sp>
        <p:nvSpPr>
          <p:cNvPr id="563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071D8DC-6B21-49CC-A826-5B221AA60FA2}" type="slidenum">
              <a:rPr lang="en-GB">
                <a:cs typeface="Arial" charset="0"/>
              </a:rPr>
              <a:pPr fontAlgn="base">
                <a:spcBef>
                  <a:spcPct val="0"/>
                </a:spcBef>
                <a:spcAft>
                  <a:spcPct val="0"/>
                </a:spcAft>
              </a:pPr>
              <a:t>3</a:t>
            </a:fld>
            <a:endParaRPr lang="en-GB">
              <a:cs typeface="Arial" charset="0"/>
            </a:endParaRPr>
          </a:p>
        </p:txBody>
      </p:sp>
      <p:sp>
        <p:nvSpPr>
          <p:cNvPr id="184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8158B0E-0213-470A-A1EF-5B7320C95447}" type="slidenum">
              <a:rPr lang="en-GB">
                <a:cs typeface="Arial" charset="0"/>
              </a:rPr>
              <a:pPr fontAlgn="base">
                <a:spcBef>
                  <a:spcPct val="0"/>
                </a:spcBef>
                <a:spcAft>
                  <a:spcPct val="0"/>
                </a:spcAft>
              </a:pPr>
              <a:t>4</a:t>
            </a:fld>
            <a:endParaRPr lang="en-GB">
              <a:cs typeface="Arial" charset="0"/>
            </a:endParaRPr>
          </a:p>
        </p:txBody>
      </p:sp>
      <p:sp>
        <p:nvSpPr>
          <p:cNvPr id="2048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048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58F6F2D-5992-45E2-B2CD-836974057AF6}" type="slidenum">
              <a:rPr lang="en-GB">
                <a:cs typeface="Arial" charset="0"/>
              </a:rPr>
              <a:pPr fontAlgn="base">
                <a:spcBef>
                  <a:spcPct val="0"/>
                </a:spcBef>
                <a:spcAft>
                  <a:spcPct val="0"/>
                </a:spcAft>
              </a:pPr>
              <a:t>5</a:t>
            </a:fld>
            <a:endParaRPr lang="en-GB">
              <a:cs typeface="Arial" charset="0"/>
            </a:endParaRPr>
          </a:p>
        </p:txBody>
      </p:sp>
      <p:sp>
        <p:nvSpPr>
          <p:cNvPr id="2253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253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04C299B-6F70-47D7-9F9A-C7AD051765F2}" type="slidenum">
              <a:rPr lang="en-GB">
                <a:cs typeface="Arial" charset="0"/>
              </a:rPr>
              <a:pPr fontAlgn="base">
                <a:spcBef>
                  <a:spcPct val="0"/>
                </a:spcBef>
                <a:spcAft>
                  <a:spcPct val="0"/>
                </a:spcAft>
              </a:pPr>
              <a:t>6</a:t>
            </a:fld>
            <a:endParaRPr lang="en-GB">
              <a:cs typeface="Arial" charset="0"/>
            </a:endParaRPr>
          </a:p>
        </p:txBody>
      </p:sp>
      <p:sp>
        <p:nvSpPr>
          <p:cNvPr id="2457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457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3487D2A-F463-4659-93D9-E753A91DF847}" type="slidenum">
              <a:rPr lang="en-GB">
                <a:cs typeface="Arial" charset="0"/>
              </a:rPr>
              <a:pPr fontAlgn="base">
                <a:spcBef>
                  <a:spcPct val="0"/>
                </a:spcBef>
                <a:spcAft>
                  <a:spcPct val="0"/>
                </a:spcAft>
              </a:pPr>
              <a:t>7</a:t>
            </a:fld>
            <a:endParaRPr lang="en-GB">
              <a:cs typeface="Arial" charset="0"/>
            </a:endParaRPr>
          </a:p>
        </p:txBody>
      </p:sp>
      <p:sp>
        <p:nvSpPr>
          <p:cNvPr id="2662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662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1EE2ACD-37C5-47D2-BEFF-51AC8E132C7B}" type="slidenum">
              <a:rPr lang="en-GB">
                <a:cs typeface="Arial" charset="0"/>
              </a:rPr>
              <a:pPr fontAlgn="base">
                <a:spcBef>
                  <a:spcPct val="0"/>
                </a:spcBef>
                <a:spcAft>
                  <a:spcPct val="0"/>
                </a:spcAft>
              </a:pPr>
              <a:t>8</a:t>
            </a:fld>
            <a:endParaRPr lang="en-GB">
              <a:cs typeface="Arial" charset="0"/>
            </a:endParaRPr>
          </a:p>
        </p:txBody>
      </p:sp>
      <p:sp>
        <p:nvSpPr>
          <p:cNvPr id="286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86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B78FDBF-F93E-4589-B401-585B15C7A8CD}" type="slidenum">
              <a:rPr lang="en-GB">
                <a:cs typeface="Arial" charset="0"/>
              </a:rPr>
              <a:pPr fontAlgn="base">
                <a:spcBef>
                  <a:spcPct val="0"/>
                </a:spcBef>
                <a:spcAft>
                  <a:spcPct val="0"/>
                </a:spcAft>
              </a:pPr>
              <a:t>10</a:t>
            </a:fld>
            <a:endParaRPr lang="en-GB">
              <a:cs typeface="Arial" charset="0"/>
            </a:endParaRPr>
          </a:p>
        </p:txBody>
      </p:sp>
      <p:sp>
        <p:nvSpPr>
          <p:cNvPr id="31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4120B23-8E23-4F34-B1F8-91B7FF5D343C}" type="slidenum">
              <a:rPr lang="en-GB">
                <a:cs typeface="Arial" charset="0"/>
              </a:rPr>
              <a:pPr fontAlgn="base">
                <a:spcBef>
                  <a:spcPct val="0"/>
                </a:spcBef>
                <a:spcAft>
                  <a:spcPct val="0"/>
                </a:spcAft>
              </a:pPr>
              <a:t>14</a:t>
            </a:fld>
            <a:endParaRPr lang="en-GB">
              <a:cs typeface="Arial" charset="0"/>
            </a:endParaRPr>
          </a:p>
        </p:txBody>
      </p:sp>
      <p:sp>
        <p:nvSpPr>
          <p:cNvPr id="378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789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s-I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s-IS"/>
          </a:p>
        </p:txBody>
      </p:sp>
      <p:sp>
        <p:nvSpPr>
          <p:cNvPr id="4" name="Date Placeholder 3"/>
          <p:cNvSpPr>
            <a:spLocks noGrp="1"/>
          </p:cNvSpPr>
          <p:nvPr>
            <p:ph type="dt" sz="half" idx="10"/>
          </p:nvPr>
        </p:nvSpPr>
        <p:spPr/>
        <p:txBody>
          <a:bodyPr/>
          <a:lstStyle>
            <a:lvl1pPr>
              <a:defRPr/>
            </a:lvl1pPr>
          </a:lstStyle>
          <a:p>
            <a:pPr>
              <a:defRPr/>
            </a:pPr>
            <a:fld id="{6011974E-B070-4990-9F3A-64677900291B}" type="datetimeFigureOut">
              <a:rPr lang="is-IS"/>
              <a:pPr>
                <a:defRPr/>
              </a:pPr>
              <a:t>5.9.2011</a:t>
            </a:fld>
            <a:endParaRPr lang="is-IS"/>
          </a:p>
        </p:txBody>
      </p:sp>
      <p:sp>
        <p:nvSpPr>
          <p:cNvPr id="5" name="Footer Placeholder 4"/>
          <p:cNvSpPr>
            <a:spLocks noGrp="1"/>
          </p:cNvSpPr>
          <p:nvPr>
            <p:ph type="ftr" sz="quarter" idx="11"/>
          </p:nvPr>
        </p:nvSpPr>
        <p:spPr/>
        <p:txBody>
          <a:bodyPr/>
          <a:lstStyle>
            <a:lvl1pPr>
              <a:defRPr/>
            </a:lvl1pPr>
          </a:lstStyle>
          <a:p>
            <a:pPr>
              <a:defRPr/>
            </a:pPr>
            <a:endParaRPr lang="is-IS"/>
          </a:p>
        </p:txBody>
      </p:sp>
      <p:sp>
        <p:nvSpPr>
          <p:cNvPr id="6" name="Slide Number Placeholder 5"/>
          <p:cNvSpPr>
            <a:spLocks noGrp="1"/>
          </p:cNvSpPr>
          <p:nvPr>
            <p:ph type="sldNum" sz="quarter" idx="12"/>
          </p:nvPr>
        </p:nvSpPr>
        <p:spPr/>
        <p:txBody>
          <a:bodyPr/>
          <a:lstStyle>
            <a:lvl1pPr>
              <a:defRPr/>
            </a:lvl1pPr>
          </a:lstStyle>
          <a:p>
            <a:pPr>
              <a:defRPr/>
            </a:pPr>
            <a:fld id="{3BA478E3-8271-4631-969A-41603431EB0F}" type="slidenum">
              <a:rPr lang="is-IS"/>
              <a:pPr>
                <a:defRPr/>
              </a:pPr>
              <a:t>‹#›</a:t>
            </a:fld>
            <a:endParaRPr lang="is-I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lvl1pPr>
              <a:defRPr/>
            </a:lvl1pPr>
          </a:lstStyle>
          <a:p>
            <a:pPr>
              <a:defRPr/>
            </a:pPr>
            <a:fld id="{8FEE89E6-55A8-4C98-A7BA-182D4849ECA5}" type="datetimeFigureOut">
              <a:rPr lang="is-IS"/>
              <a:pPr>
                <a:defRPr/>
              </a:pPr>
              <a:t>5.9.2011</a:t>
            </a:fld>
            <a:endParaRPr lang="is-IS"/>
          </a:p>
        </p:txBody>
      </p:sp>
      <p:sp>
        <p:nvSpPr>
          <p:cNvPr id="5" name="Footer Placeholder 4"/>
          <p:cNvSpPr>
            <a:spLocks noGrp="1"/>
          </p:cNvSpPr>
          <p:nvPr>
            <p:ph type="ftr" sz="quarter" idx="11"/>
          </p:nvPr>
        </p:nvSpPr>
        <p:spPr/>
        <p:txBody>
          <a:bodyPr/>
          <a:lstStyle>
            <a:lvl1pPr>
              <a:defRPr/>
            </a:lvl1pPr>
          </a:lstStyle>
          <a:p>
            <a:pPr>
              <a:defRPr/>
            </a:pPr>
            <a:endParaRPr lang="is-IS"/>
          </a:p>
        </p:txBody>
      </p:sp>
      <p:sp>
        <p:nvSpPr>
          <p:cNvPr id="6" name="Slide Number Placeholder 5"/>
          <p:cNvSpPr>
            <a:spLocks noGrp="1"/>
          </p:cNvSpPr>
          <p:nvPr>
            <p:ph type="sldNum" sz="quarter" idx="12"/>
          </p:nvPr>
        </p:nvSpPr>
        <p:spPr/>
        <p:txBody>
          <a:bodyPr/>
          <a:lstStyle>
            <a:lvl1pPr>
              <a:defRPr/>
            </a:lvl1pPr>
          </a:lstStyle>
          <a:p>
            <a:pPr>
              <a:defRPr/>
            </a:pPr>
            <a:fld id="{E515D746-E24B-4308-ADB5-DB9750F8FBE0}" type="slidenum">
              <a:rPr lang="is-IS"/>
              <a:pPr>
                <a:defRPr/>
              </a:pPr>
              <a:t>‹#›</a:t>
            </a:fld>
            <a:endParaRPr lang="is-I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s-I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lvl1pPr>
              <a:defRPr/>
            </a:lvl1pPr>
          </a:lstStyle>
          <a:p>
            <a:pPr>
              <a:defRPr/>
            </a:pPr>
            <a:fld id="{F89FBE2C-5896-4042-9027-A5EE27DFDD67}" type="datetimeFigureOut">
              <a:rPr lang="is-IS"/>
              <a:pPr>
                <a:defRPr/>
              </a:pPr>
              <a:t>5.9.2011</a:t>
            </a:fld>
            <a:endParaRPr lang="is-IS"/>
          </a:p>
        </p:txBody>
      </p:sp>
      <p:sp>
        <p:nvSpPr>
          <p:cNvPr id="5" name="Footer Placeholder 4"/>
          <p:cNvSpPr>
            <a:spLocks noGrp="1"/>
          </p:cNvSpPr>
          <p:nvPr>
            <p:ph type="ftr" sz="quarter" idx="11"/>
          </p:nvPr>
        </p:nvSpPr>
        <p:spPr/>
        <p:txBody>
          <a:bodyPr/>
          <a:lstStyle>
            <a:lvl1pPr>
              <a:defRPr/>
            </a:lvl1pPr>
          </a:lstStyle>
          <a:p>
            <a:pPr>
              <a:defRPr/>
            </a:pPr>
            <a:endParaRPr lang="is-IS"/>
          </a:p>
        </p:txBody>
      </p:sp>
      <p:sp>
        <p:nvSpPr>
          <p:cNvPr id="6" name="Slide Number Placeholder 5"/>
          <p:cNvSpPr>
            <a:spLocks noGrp="1"/>
          </p:cNvSpPr>
          <p:nvPr>
            <p:ph type="sldNum" sz="quarter" idx="12"/>
          </p:nvPr>
        </p:nvSpPr>
        <p:spPr/>
        <p:txBody>
          <a:bodyPr/>
          <a:lstStyle>
            <a:lvl1pPr>
              <a:defRPr/>
            </a:lvl1pPr>
          </a:lstStyle>
          <a:p>
            <a:pPr>
              <a:defRPr/>
            </a:pPr>
            <a:fld id="{7EAC3ADD-C51F-47A2-A322-4C9917B2E315}" type="slidenum">
              <a:rPr lang="is-IS"/>
              <a:pPr>
                <a:defRPr/>
              </a:pPr>
              <a:t>‹#›</a:t>
            </a:fld>
            <a:endParaRPr lang="is-I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lvl1pPr>
              <a:defRPr/>
            </a:lvl1pPr>
          </a:lstStyle>
          <a:p>
            <a:pPr>
              <a:defRPr/>
            </a:pPr>
            <a:fld id="{EB2DB06C-D2D8-4AB7-8B72-A1E64003EC5D}" type="datetimeFigureOut">
              <a:rPr lang="is-IS"/>
              <a:pPr>
                <a:defRPr/>
              </a:pPr>
              <a:t>5.9.2011</a:t>
            </a:fld>
            <a:endParaRPr lang="is-IS"/>
          </a:p>
        </p:txBody>
      </p:sp>
      <p:sp>
        <p:nvSpPr>
          <p:cNvPr id="5" name="Footer Placeholder 4"/>
          <p:cNvSpPr>
            <a:spLocks noGrp="1"/>
          </p:cNvSpPr>
          <p:nvPr>
            <p:ph type="ftr" sz="quarter" idx="11"/>
          </p:nvPr>
        </p:nvSpPr>
        <p:spPr/>
        <p:txBody>
          <a:bodyPr/>
          <a:lstStyle>
            <a:lvl1pPr>
              <a:defRPr/>
            </a:lvl1pPr>
          </a:lstStyle>
          <a:p>
            <a:pPr>
              <a:defRPr/>
            </a:pPr>
            <a:endParaRPr lang="is-IS"/>
          </a:p>
        </p:txBody>
      </p:sp>
      <p:sp>
        <p:nvSpPr>
          <p:cNvPr id="6" name="Slide Number Placeholder 5"/>
          <p:cNvSpPr>
            <a:spLocks noGrp="1"/>
          </p:cNvSpPr>
          <p:nvPr>
            <p:ph type="sldNum" sz="quarter" idx="12"/>
          </p:nvPr>
        </p:nvSpPr>
        <p:spPr/>
        <p:txBody>
          <a:bodyPr/>
          <a:lstStyle>
            <a:lvl1pPr>
              <a:defRPr/>
            </a:lvl1pPr>
          </a:lstStyle>
          <a:p>
            <a:pPr>
              <a:defRPr/>
            </a:pPr>
            <a:fld id="{036B9BFE-F929-4EEE-A2F3-0DF815C1D9E1}" type="slidenum">
              <a:rPr lang="is-IS"/>
              <a:pPr>
                <a:defRPr/>
              </a:pPr>
              <a:t>‹#›</a:t>
            </a:fld>
            <a:endParaRPr lang="is-I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s-I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0B28D3A-E7F0-4623-AB38-19730A78971E}" type="datetimeFigureOut">
              <a:rPr lang="is-IS"/>
              <a:pPr>
                <a:defRPr/>
              </a:pPr>
              <a:t>5.9.2011</a:t>
            </a:fld>
            <a:endParaRPr lang="is-IS"/>
          </a:p>
        </p:txBody>
      </p:sp>
      <p:sp>
        <p:nvSpPr>
          <p:cNvPr id="5" name="Footer Placeholder 4"/>
          <p:cNvSpPr>
            <a:spLocks noGrp="1"/>
          </p:cNvSpPr>
          <p:nvPr>
            <p:ph type="ftr" sz="quarter" idx="11"/>
          </p:nvPr>
        </p:nvSpPr>
        <p:spPr/>
        <p:txBody>
          <a:bodyPr/>
          <a:lstStyle>
            <a:lvl1pPr>
              <a:defRPr/>
            </a:lvl1pPr>
          </a:lstStyle>
          <a:p>
            <a:pPr>
              <a:defRPr/>
            </a:pPr>
            <a:endParaRPr lang="is-IS"/>
          </a:p>
        </p:txBody>
      </p:sp>
      <p:sp>
        <p:nvSpPr>
          <p:cNvPr id="6" name="Slide Number Placeholder 5"/>
          <p:cNvSpPr>
            <a:spLocks noGrp="1"/>
          </p:cNvSpPr>
          <p:nvPr>
            <p:ph type="sldNum" sz="quarter" idx="12"/>
          </p:nvPr>
        </p:nvSpPr>
        <p:spPr/>
        <p:txBody>
          <a:bodyPr/>
          <a:lstStyle>
            <a:lvl1pPr>
              <a:defRPr/>
            </a:lvl1pPr>
          </a:lstStyle>
          <a:p>
            <a:pPr>
              <a:defRPr/>
            </a:pPr>
            <a:fld id="{7C043BE0-56F1-4237-A5FA-95088120FE52}" type="slidenum">
              <a:rPr lang="is-IS"/>
              <a:pPr>
                <a:defRPr/>
              </a:pPr>
              <a:t>‹#›</a:t>
            </a:fld>
            <a:endParaRPr lang="is-I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5" name="Date Placeholder 3"/>
          <p:cNvSpPr>
            <a:spLocks noGrp="1"/>
          </p:cNvSpPr>
          <p:nvPr>
            <p:ph type="dt" sz="half" idx="10"/>
          </p:nvPr>
        </p:nvSpPr>
        <p:spPr/>
        <p:txBody>
          <a:bodyPr/>
          <a:lstStyle>
            <a:lvl1pPr>
              <a:defRPr/>
            </a:lvl1pPr>
          </a:lstStyle>
          <a:p>
            <a:pPr>
              <a:defRPr/>
            </a:pPr>
            <a:fld id="{226F026B-F3A1-482C-80F0-B918574DDA4C}" type="datetimeFigureOut">
              <a:rPr lang="is-IS"/>
              <a:pPr>
                <a:defRPr/>
              </a:pPr>
              <a:t>5.9.2011</a:t>
            </a:fld>
            <a:endParaRPr lang="is-IS"/>
          </a:p>
        </p:txBody>
      </p:sp>
      <p:sp>
        <p:nvSpPr>
          <p:cNvPr id="6" name="Footer Placeholder 4"/>
          <p:cNvSpPr>
            <a:spLocks noGrp="1"/>
          </p:cNvSpPr>
          <p:nvPr>
            <p:ph type="ftr" sz="quarter" idx="11"/>
          </p:nvPr>
        </p:nvSpPr>
        <p:spPr/>
        <p:txBody>
          <a:bodyPr/>
          <a:lstStyle>
            <a:lvl1pPr>
              <a:defRPr/>
            </a:lvl1pPr>
          </a:lstStyle>
          <a:p>
            <a:pPr>
              <a:defRPr/>
            </a:pPr>
            <a:endParaRPr lang="is-IS"/>
          </a:p>
        </p:txBody>
      </p:sp>
      <p:sp>
        <p:nvSpPr>
          <p:cNvPr id="7" name="Slide Number Placeholder 5"/>
          <p:cNvSpPr>
            <a:spLocks noGrp="1"/>
          </p:cNvSpPr>
          <p:nvPr>
            <p:ph type="sldNum" sz="quarter" idx="12"/>
          </p:nvPr>
        </p:nvSpPr>
        <p:spPr/>
        <p:txBody>
          <a:bodyPr/>
          <a:lstStyle>
            <a:lvl1pPr>
              <a:defRPr/>
            </a:lvl1pPr>
          </a:lstStyle>
          <a:p>
            <a:pPr>
              <a:defRPr/>
            </a:pPr>
            <a:fld id="{B47A1DBC-F1AA-4F4C-A61E-5389DB27A5A8}" type="slidenum">
              <a:rPr lang="is-IS"/>
              <a:pPr>
                <a:defRPr/>
              </a:pPr>
              <a:t>‹#›</a:t>
            </a:fld>
            <a:endParaRPr lang="is-I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s-I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7" name="Date Placeholder 3"/>
          <p:cNvSpPr>
            <a:spLocks noGrp="1"/>
          </p:cNvSpPr>
          <p:nvPr>
            <p:ph type="dt" sz="half" idx="10"/>
          </p:nvPr>
        </p:nvSpPr>
        <p:spPr/>
        <p:txBody>
          <a:bodyPr/>
          <a:lstStyle>
            <a:lvl1pPr>
              <a:defRPr/>
            </a:lvl1pPr>
          </a:lstStyle>
          <a:p>
            <a:pPr>
              <a:defRPr/>
            </a:pPr>
            <a:fld id="{10F06565-9E00-4E39-9236-B99D2AD596A1}" type="datetimeFigureOut">
              <a:rPr lang="is-IS"/>
              <a:pPr>
                <a:defRPr/>
              </a:pPr>
              <a:t>5.9.2011</a:t>
            </a:fld>
            <a:endParaRPr lang="is-IS"/>
          </a:p>
        </p:txBody>
      </p:sp>
      <p:sp>
        <p:nvSpPr>
          <p:cNvPr id="8" name="Footer Placeholder 4"/>
          <p:cNvSpPr>
            <a:spLocks noGrp="1"/>
          </p:cNvSpPr>
          <p:nvPr>
            <p:ph type="ftr" sz="quarter" idx="11"/>
          </p:nvPr>
        </p:nvSpPr>
        <p:spPr/>
        <p:txBody>
          <a:bodyPr/>
          <a:lstStyle>
            <a:lvl1pPr>
              <a:defRPr/>
            </a:lvl1pPr>
          </a:lstStyle>
          <a:p>
            <a:pPr>
              <a:defRPr/>
            </a:pPr>
            <a:endParaRPr lang="is-IS"/>
          </a:p>
        </p:txBody>
      </p:sp>
      <p:sp>
        <p:nvSpPr>
          <p:cNvPr id="9" name="Slide Number Placeholder 5"/>
          <p:cNvSpPr>
            <a:spLocks noGrp="1"/>
          </p:cNvSpPr>
          <p:nvPr>
            <p:ph type="sldNum" sz="quarter" idx="12"/>
          </p:nvPr>
        </p:nvSpPr>
        <p:spPr/>
        <p:txBody>
          <a:bodyPr/>
          <a:lstStyle>
            <a:lvl1pPr>
              <a:defRPr/>
            </a:lvl1pPr>
          </a:lstStyle>
          <a:p>
            <a:pPr>
              <a:defRPr/>
            </a:pPr>
            <a:fld id="{0F9EE8CB-88F3-4DA1-8934-B9A14258D11D}" type="slidenum">
              <a:rPr lang="is-IS"/>
              <a:pPr>
                <a:defRPr/>
              </a:pPr>
              <a:t>‹#›</a:t>
            </a:fld>
            <a:endParaRPr lang="is-I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Date Placeholder 3"/>
          <p:cNvSpPr>
            <a:spLocks noGrp="1"/>
          </p:cNvSpPr>
          <p:nvPr>
            <p:ph type="dt" sz="half" idx="10"/>
          </p:nvPr>
        </p:nvSpPr>
        <p:spPr/>
        <p:txBody>
          <a:bodyPr/>
          <a:lstStyle>
            <a:lvl1pPr>
              <a:defRPr/>
            </a:lvl1pPr>
          </a:lstStyle>
          <a:p>
            <a:pPr>
              <a:defRPr/>
            </a:pPr>
            <a:fld id="{53DECB6E-8695-4520-9FBA-1BD4147085A0}" type="datetimeFigureOut">
              <a:rPr lang="is-IS"/>
              <a:pPr>
                <a:defRPr/>
              </a:pPr>
              <a:t>5.9.2011</a:t>
            </a:fld>
            <a:endParaRPr lang="is-IS"/>
          </a:p>
        </p:txBody>
      </p:sp>
      <p:sp>
        <p:nvSpPr>
          <p:cNvPr id="4" name="Footer Placeholder 4"/>
          <p:cNvSpPr>
            <a:spLocks noGrp="1"/>
          </p:cNvSpPr>
          <p:nvPr>
            <p:ph type="ftr" sz="quarter" idx="11"/>
          </p:nvPr>
        </p:nvSpPr>
        <p:spPr/>
        <p:txBody>
          <a:bodyPr/>
          <a:lstStyle>
            <a:lvl1pPr>
              <a:defRPr/>
            </a:lvl1pPr>
          </a:lstStyle>
          <a:p>
            <a:pPr>
              <a:defRPr/>
            </a:pPr>
            <a:endParaRPr lang="is-IS"/>
          </a:p>
        </p:txBody>
      </p:sp>
      <p:sp>
        <p:nvSpPr>
          <p:cNvPr id="5" name="Slide Number Placeholder 5"/>
          <p:cNvSpPr>
            <a:spLocks noGrp="1"/>
          </p:cNvSpPr>
          <p:nvPr>
            <p:ph type="sldNum" sz="quarter" idx="12"/>
          </p:nvPr>
        </p:nvSpPr>
        <p:spPr/>
        <p:txBody>
          <a:bodyPr/>
          <a:lstStyle>
            <a:lvl1pPr>
              <a:defRPr/>
            </a:lvl1pPr>
          </a:lstStyle>
          <a:p>
            <a:pPr>
              <a:defRPr/>
            </a:pPr>
            <a:fld id="{500FD1D0-160A-4BE6-BB63-A5DD763B3D76}" type="slidenum">
              <a:rPr lang="is-IS"/>
              <a:pPr>
                <a:defRPr/>
              </a:pPr>
              <a:t>‹#›</a:t>
            </a:fld>
            <a:endParaRPr lang="is-I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2086DF-4046-4FFE-8B3B-92BFB7F12E6D}" type="datetimeFigureOut">
              <a:rPr lang="is-IS"/>
              <a:pPr>
                <a:defRPr/>
              </a:pPr>
              <a:t>5.9.2011</a:t>
            </a:fld>
            <a:endParaRPr lang="is-IS"/>
          </a:p>
        </p:txBody>
      </p:sp>
      <p:sp>
        <p:nvSpPr>
          <p:cNvPr id="3" name="Footer Placeholder 4"/>
          <p:cNvSpPr>
            <a:spLocks noGrp="1"/>
          </p:cNvSpPr>
          <p:nvPr>
            <p:ph type="ftr" sz="quarter" idx="11"/>
          </p:nvPr>
        </p:nvSpPr>
        <p:spPr/>
        <p:txBody>
          <a:bodyPr/>
          <a:lstStyle>
            <a:lvl1pPr>
              <a:defRPr/>
            </a:lvl1pPr>
          </a:lstStyle>
          <a:p>
            <a:pPr>
              <a:defRPr/>
            </a:pPr>
            <a:endParaRPr lang="is-IS"/>
          </a:p>
        </p:txBody>
      </p:sp>
      <p:sp>
        <p:nvSpPr>
          <p:cNvPr id="4" name="Slide Number Placeholder 5"/>
          <p:cNvSpPr>
            <a:spLocks noGrp="1"/>
          </p:cNvSpPr>
          <p:nvPr>
            <p:ph type="sldNum" sz="quarter" idx="12"/>
          </p:nvPr>
        </p:nvSpPr>
        <p:spPr/>
        <p:txBody>
          <a:bodyPr/>
          <a:lstStyle>
            <a:lvl1pPr>
              <a:defRPr/>
            </a:lvl1pPr>
          </a:lstStyle>
          <a:p>
            <a:pPr>
              <a:defRPr/>
            </a:pPr>
            <a:fld id="{E8E0F5EE-C1EA-42F1-9D29-630517F4449A}" type="slidenum">
              <a:rPr lang="is-IS"/>
              <a:pPr>
                <a:defRPr/>
              </a:pPr>
              <a:t>‹#›</a:t>
            </a:fld>
            <a:endParaRPr lang="is-I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s-I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4691E5-5E44-4E63-9FBB-4D6822C26A1B}" type="datetimeFigureOut">
              <a:rPr lang="is-IS"/>
              <a:pPr>
                <a:defRPr/>
              </a:pPr>
              <a:t>5.9.2011</a:t>
            </a:fld>
            <a:endParaRPr lang="is-IS"/>
          </a:p>
        </p:txBody>
      </p:sp>
      <p:sp>
        <p:nvSpPr>
          <p:cNvPr id="6" name="Footer Placeholder 4"/>
          <p:cNvSpPr>
            <a:spLocks noGrp="1"/>
          </p:cNvSpPr>
          <p:nvPr>
            <p:ph type="ftr" sz="quarter" idx="11"/>
          </p:nvPr>
        </p:nvSpPr>
        <p:spPr/>
        <p:txBody>
          <a:bodyPr/>
          <a:lstStyle>
            <a:lvl1pPr>
              <a:defRPr/>
            </a:lvl1pPr>
          </a:lstStyle>
          <a:p>
            <a:pPr>
              <a:defRPr/>
            </a:pPr>
            <a:endParaRPr lang="is-IS"/>
          </a:p>
        </p:txBody>
      </p:sp>
      <p:sp>
        <p:nvSpPr>
          <p:cNvPr id="7" name="Slide Number Placeholder 5"/>
          <p:cNvSpPr>
            <a:spLocks noGrp="1"/>
          </p:cNvSpPr>
          <p:nvPr>
            <p:ph type="sldNum" sz="quarter" idx="12"/>
          </p:nvPr>
        </p:nvSpPr>
        <p:spPr/>
        <p:txBody>
          <a:bodyPr/>
          <a:lstStyle>
            <a:lvl1pPr>
              <a:defRPr/>
            </a:lvl1pPr>
          </a:lstStyle>
          <a:p>
            <a:pPr>
              <a:defRPr/>
            </a:pPr>
            <a:fld id="{466DF637-21CC-42C8-B7A9-402CA6F1792B}" type="slidenum">
              <a:rPr lang="is-IS"/>
              <a:pPr>
                <a:defRPr/>
              </a:pPr>
              <a:t>‹#›</a:t>
            </a:fld>
            <a:endParaRPr lang="is-I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s-I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s-I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A7BF219-B22B-4DF8-90C3-5174CDE7E047}" type="datetimeFigureOut">
              <a:rPr lang="is-IS"/>
              <a:pPr>
                <a:defRPr/>
              </a:pPr>
              <a:t>5.9.2011</a:t>
            </a:fld>
            <a:endParaRPr lang="is-IS"/>
          </a:p>
        </p:txBody>
      </p:sp>
      <p:sp>
        <p:nvSpPr>
          <p:cNvPr id="6" name="Footer Placeholder 4"/>
          <p:cNvSpPr>
            <a:spLocks noGrp="1"/>
          </p:cNvSpPr>
          <p:nvPr>
            <p:ph type="ftr" sz="quarter" idx="11"/>
          </p:nvPr>
        </p:nvSpPr>
        <p:spPr/>
        <p:txBody>
          <a:bodyPr/>
          <a:lstStyle>
            <a:lvl1pPr>
              <a:defRPr/>
            </a:lvl1pPr>
          </a:lstStyle>
          <a:p>
            <a:pPr>
              <a:defRPr/>
            </a:pPr>
            <a:endParaRPr lang="is-IS"/>
          </a:p>
        </p:txBody>
      </p:sp>
      <p:sp>
        <p:nvSpPr>
          <p:cNvPr id="7" name="Slide Number Placeholder 5"/>
          <p:cNvSpPr>
            <a:spLocks noGrp="1"/>
          </p:cNvSpPr>
          <p:nvPr>
            <p:ph type="sldNum" sz="quarter" idx="12"/>
          </p:nvPr>
        </p:nvSpPr>
        <p:spPr/>
        <p:txBody>
          <a:bodyPr/>
          <a:lstStyle>
            <a:lvl1pPr>
              <a:defRPr/>
            </a:lvl1pPr>
          </a:lstStyle>
          <a:p>
            <a:pPr>
              <a:defRPr/>
            </a:pPr>
            <a:fld id="{48BA3850-1D93-4255-981B-1A0A69975993}" type="slidenum">
              <a:rPr lang="is-IS"/>
              <a:pPr>
                <a:defRPr/>
              </a:pPr>
              <a:t>‹#›</a:t>
            </a:fld>
            <a:endParaRPr lang="is-I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is-I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70456D6-14C0-45E7-802D-DC7DA9CA279B}" type="datetimeFigureOut">
              <a:rPr lang="is-IS"/>
              <a:pPr>
                <a:defRPr/>
              </a:pPr>
              <a:t>5.9.2011</a:t>
            </a:fld>
            <a:endParaRPr lang="is-I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s-I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E02EC9FB-BF8B-4B5C-9F33-E7EC282B229E}" type="slidenum">
              <a:rPr lang="is-IS"/>
              <a:pPr>
                <a:defRPr/>
              </a:pPr>
              <a:t>‹#›</a:t>
            </a:fld>
            <a:endParaRPr lang="is-IS"/>
          </a:p>
        </p:txBody>
      </p:sp>
      <p:pic>
        <p:nvPicPr>
          <p:cNvPr id="1031" name="Picture 6" descr="k%C3%BAla%202"/>
          <p:cNvPicPr>
            <a:picLocks noChangeAspect="1" noChangeArrowheads="1"/>
          </p:cNvPicPr>
          <p:nvPr userDrawn="1"/>
        </p:nvPicPr>
        <p:blipFill>
          <a:blip r:embed="rId13" cstate="print"/>
          <a:srcRect/>
          <a:stretch>
            <a:fillRect/>
          </a:stretch>
        </p:blipFill>
        <p:spPr bwMode="auto">
          <a:xfrm>
            <a:off x="-180975" y="-171450"/>
            <a:ext cx="2695575" cy="2695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endParaRPr lang="en-GB"/>
          </a:p>
          <a:p>
            <a:pPr>
              <a:defRPr/>
            </a:pPr>
            <a:r>
              <a:rPr lang="en-GB"/>
              <a:t> Leikur að lifa </a:t>
            </a:r>
          </a:p>
        </p:txBody>
      </p:sp>
      <p:sp>
        <p:nvSpPr>
          <p:cNvPr id="6" name="Slide Number Placeholder 5"/>
          <p:cNvSpPr>
            <a:spLocks noGrp="1"/>
          </p:cNvSpPr>
          <p:nvPr>
            <p:ph type="sldNum" sz="quarter" idx="12"/>
          </p:nvPr>
        </p:nvSpPr>
        <p:spPr/>
        <p:txBody>
          <a:bodyPr/>
          <a:lstStyle/>
          <a:p>
            <a:pPr>
              <a:defRPr/>
            </a:pPr>
            <a:fld id="{EFAAB65B-D8A9-4382-89EB-F684DD23BA98}" type="slidenum">
              <a:rPr lang="en-GB"/>
              <a:pPr>
                <a:defRPr/>
              </a:pPr>
              <a:t>1</a:t>
            </a:fld>
            <a:endParaRPr lang="en-GB"/>
          </a:p>
        </p:txBody>
      </p:sp>
      <p:sp>
        <p:nvSpPr>
          <p:cNvPr id="14339" name="Rectangle 2"/>
          <p:cNvSpPr>
            <a:spLocks noGrp="1" noChangeArrowheads="1"/>
          </p:cNvSpPr>
          <p:nvPr>
            <p:ph type="ctrTitle"/>
          </p:nvPr>
        </p:nvSpPr>
        <p:spPr/>
        <p:txBody>
          <a:bodyPr/>
          <a:lstStyle/>
          <a:p>
            <a:r>
              <a:rPr lang="is-IS" b="1" smtClean="0">
                <a:solidFill>
                  <a:srgbClr val="339933"/>
                </a:solidFill>
              </a:rPr>
              <a:t>Íslenskur borgari í alheimsþorpi</a:t>
            </a:r>
            <a:endParaRPr lang="en-GB" b="1" smtClean="0">
              <a:solidFill>
                <a:srgbClr val="339933"/>
              </a:solidFill>
            </a:endParaRPr>
          </a:p>
        </p:txBody>
      </p:sp>
      <p:sp>
        <p:nvSpPr>
          <p:cNvPr id="488451" name="Rectangle 3"/>
          <p:cNvSpPr>
            <a:spLocks noGrp="1" noChangeArrowheads="1"/>
          </p:cNvSpPr>
          <p:nvPr>
            <p:ph type="subTitle" idx="1"/>
          </p:nvPr>
        </p:nvSpPr>
        <p:spPr/>
        <p:txBody>
          <a:bodyPr rtlCol="0">
            <a:normAutofit/>
          </a:bodyPr>
          <a:lstStyle/>
          <a:p>
            <a:pPr fontAlgn="auto">
              <a:spcAft>
                <a:spcPts val="0"/>
              </a:spcAft>
              <a:buFont typeface="Arial" pitchFamily="34" charset="0"/>
              <a:buNone/>
              <a:defRPr/>
            </a:pPr>
            <a:r>
              <a:rPr lang="is-IS" dirty="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4"/>
          <p:cNvSpPr>
            <a:spLocks noGrp="1"/>
          </p:cNvSpPr>
          <p:nvPr>
            <p:ph type="ftr" sz="quarter" idx="11"/>
          </p:nvPr>
        </p:nvSpPr>
        <p:spPr/>
        <p:txBody>
          <a:bodyPr/>
          <a:lstStyle/>
          <a:p>
            <a:pPr>
              <a:defRPr/>
            </a:pPr>
            <a:endParaRPr lang="en-GB"/>
          </a:p>
          <a:p>
            <a:pPr>
              <a:defRPr/>
            </a:pPr>
            <a:r>
              <a:rPr lang="en-GB" i="1"/>
              <a:t> Leikur að lifa </a:t>
            </a:r>
          </a:p>
        </p:txBody>
      </p:sp>
      <p:sp>
        <p:nvSpPr>
          <p:cNvPr id="22531" name="Slide Number Placeholder 5"/>
          <p:cNvSpPr>
            <a:spLocks noGrp="1"/>
          </p:cNvSpPr>
          <p:nvPr>
            <p:ph type="sldNum" sz="quarter" idx="12"/>
          </p:nvPr>
        </p:nvSpPr>
        <p:spPr/>
        <p:txBody>
          <a:bodyPr/>
          <a:lstStyle/>
          <a:p>
            <a:pPr>
              <a:defRPr/>
            </a:pPr>
            <a:fld id="{5B381951-9CFC-4524-B022-B69C52253BB9}" type="slidenum">
              <a:rPr lang="en-GB"/>
              <a:pPr>
                <a:defRPr/>
              </a:pPr>
              <a:t>10</a:t>
            </a:fld>
            <a:endParaRPr lang="en-GB"/>
          </a:p>
        </p:txBody>
      </p:sp>
      <p:sp>
        <p:nvSpPr>
          <p:cNvPr id="30723" name="Rectangle 2"/>
          <p:cNvSpPr>
            <a:spLocks noGrp="1" noChangeArrowheads="1"/>
          </p:cNvSpPr>
          <p:nvPr>
            <p:ph type="title"/>
          </p:nvPr>
        </p:nvSpPr>
        <p:spPr>
          <a:xfrm>
            <a:off x="914400" y="260350"/>
            <a:ext cx="8229600" cy="1143000"/>
          </a:xfrm>
        </p:spPr>
        <p:txBody>
          <a:bodyPr/>
          <a:lstStyle/>
          <a:p>
            <a:r>
              <a:rPr lang="is-IS" sz="4000" smtClean="0"/>
              <a:t>Ábyrgð á menningunni</a:t>
            </a:r>
            <a:endParaRPr lang="en-GB" sz="4000" smtClean="0"/>
          </a:p>
        </p:txBody>
      </p:sp>
      <p:sp>
        <p:nvSpPr>
          <p:cNvPr id="30724" name="Rectangle 3"/>
          <p:cNvSpPr>
            <a:spLocks noGrp="1" noChangeArrowheads="1"/>
          </p:cNvSpPr>
          <p:nvPr>
            <p:ph type="body" idx="1"/>
          </p:nvPr>
        </p:nvSpPr>
        <p:spPr>
          <a:xfrm>
            <a:off x="1182688" y="2017713"/>
            <a:ext cx="7772400" cy="4435475"/>
          </a:xfrm>
        </p:spPr>
        <p:txBody>
          <a:bodyPr/>
          <a:lstStyle/>
          <a:p>
            <a:pPr>
              <a:lnSpc>
                <a:spcPct val="90000"/>
              </a:lnSpc>
            </a:pPr>
            <a:r>
              <a:rPr lang="nb-NO" sz="2400" smtClean="0"/>
              <a:t>Við berum öll ábyrgð á menningunni</a:t>
            </a:r>
          </a:p>
          <a:p>
            <a:pPr lvl="1">
              <a:lnSpc>
                <a:spcPct val="90000"/>
              </a:lnSpc>
            </a:pPr>
            <a:r>
              <a:rPr lang="nb-NO" sz="2000" smtClean="0"/>
              <a:t>í nútíð og framtíð</a:t>
            </a:r>
          </a:p>
          <a:p>
            <a:pPr>
              <a:lnSpc>
                <a:spcPct val="90000"/>
              </a:lnSpc>
            </a:pPr>
            <a:r>
              <a:rPr lang="nb-NO" sz="2400" smtClean="0"/>
              <a:t>Því að við – hvert og eitt – þiggjum menningu og gefum. </a:t>
            </a:r>
          </a:p>
          <a:p>
            <a:pPr lvl="1">
              <a:lnSpc>
                <a:spcPct val="90000"/>
              </a:lnSpc>
            </a:pPr>
            <a:r>
              <a:rPr lang="nb-NO" sz="2000" smtClean="0"/>
              <a:t>Arfur sem við þróum og breytum og færum nýrri kynslóð. </a:t>
            </a:r>
          </a:p>
          <a:p>
            <a:pPr lvl="1">
              <a:lnSpc>
                <a:spcPct val="90000"/>
              </a:lnSpc>
            </a:pPr>
            <a:r>
              <a:rPr lang="nb-NO" sz="2000" smtClean="0"/>
              <a:t>Breytingarnar sem verða í okkar meðförum á menningunni skipta máli! </a:t>
            </a:r>
          </a:p>
          <a:p>
            <a:pPr lvl="1">
              <a:lnSpc>
                <a:spcPct val="90000"/>
              </a:lnSpc>
            </a:pPr>
            <a:r>
              <a:rPr lang="nb-NO" sz="2000" smtClean="0"/>
              <a:t>Breytingarnar eru hraðari en áður því okkur berast áhrif víðsvegar að úr heiminum. </a:t>
            </a:r>
          </a:p>
          <a:p>
            <a:pPr lvl="4">
              <a:lnSpc>
                <a:spcPct val="90000"/>
              </a:lnSpc>
            </a:pPr>
            <a:r>
              <a:rPr lang="nb-NO" sz="1600" smtClean="0"/>
              <a:t>Ferðalög</a:t>
            </a:r>
          </a:p>
          <a:p>
            <a:pPr lvl="4">
              <a:lnSpc>
                <a:spcPct val="90000"/>
              </a:lnSpc>
            </a:pPr>
            <a:r>
              <a:rPr lang="nb-NO" sz="1600" smtClean="0"/>
              <a:t>Búferlaflutningar</a:t>
            </a:r>
          </a:p>
          <a:p>
            <a:pPr lvl="4">
              <a:lnSpc>
                <a:spcPct val="90000"/>
              </a:lnSpc>
            </a:pPr>
            <a:r>
              <a:rPr lang="nb-NO" sz="1600" smtClean="0"/>
              <a:t>Fjölmiðlar</a:t>
            </a:r>
          </a:p>
          <a:p>
            <a:pPr lvl="4">
              <a:lnSpc>
                <a:spcPct val="90000"/>
              </a:lnSpc>
            </a:pPr>
            <a:r>
              <a:rPr lang="nb-NO" sz="1600" smtClean="0"/>
              <a:t>Veraldarvefurinn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914400" y="260350"/>
            <a:ext cx="8229600" cy="1143000"/>
          </a:xfrm>
        </p:spPr>
        <p:txBody>
          <a:bodyPr/>
          <a:lstStyle/>
          <a:p>
            <a:r>
              <a:rPr lang="is-IS" b="1" smtClean="0"/>
              <a:t>Fjölmenningarlegt samfélag</a:t>
            </a:r>
            <a:r>
              <a:rPr lang="is-IS" b="1" i="1" smtClean="0"/>
              <a:t> </a:t>
            </a:r>
            <a:endParaRPr lang="is-IS" smtClean="0"/>
          </a:p>
        </p:txBody>
      </p:sp>
      <p:sp>
        <p:nvSpPr>
          <p:cNvPr id="34818" name="Content Placeholder 2"/>
          <p:cNvSpPr>
            <a:spLocks noGrp="1"/>
          </p:cNvSpPr>
          <p:nvPr>
            <p:ph idx="1"/>
          </p:nvPr>
        </p:nvSpPr>
        <p:spPr>
          <a:xfrm>
            <a:off x="457200" y="2133600"/>
            <a:ext cx="8229600" cy="3992563"/>
          </a:xfrm>
        </p:spPr>
        <p:txBody>
          <a:bodyPr/>
          <a:lstStyle/>
          <a:p>
            <a:r>
              <a:rPr lang="is-IS" smtClean="0"/>
              <a:t>Byggist á gagnkvæmum skilningi, virðingu og þátttöku allra borgara samfélagsins.</a:t>
            </a:r>
          </a:p>
          <a:p>
            <a:endParaRPr lang="is-IS" b="1" i="1" smtClean="0"/>
          </a:p>
          <a:p>
            <a:pPr>
              <a:buFont typeface="Arial" charset="0"/>
              <a:buNone/>
            </a:pPr>
            <a:endParaRPr lang="is-IS" b="1" i="1" smtClean="0">
              <a:solidFill>
                <a:srgbClr val="339933"/>
              </a:solidFill>
            </a:endParaRPr>
          </a:p>
          <a:p>
            <a:pPr algn="ctr">
              <a:buFont typeface="Arial" charset="0"/>
              <a:buNone/>
            </a:pPr>
            <a:r>
              <a:rPr lang="is-IS" b="1" i="1" smtClean="0">
                <a:solidFill>
                  <a:srgbClr val="339933"/>
                </a:solidFill>
              </a:rPr>
              <a:t>Hvernig stöndum við okkur í þessu?</a:t>
            </a:r>
            <a:endParaRPr lang="is-IS" smtClean="0">
              <a:solidFill>
                <a:srgbClr val="339933"/>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p:nvPr>
        </p:nvSpPr>
        <p:spPr/>
        <p:txBody>
          <a:bodyPr/>
          <a:lstStyle/>
          <a:p>
            <a:r>
              <a:rPr lang="is-IS" b="1" smtClean="0"/>
              <a:t>Fjölmenningarlegt samfélag</a:t>
            </a:r>
            <a:endParaRPr lang="en-GB" b="1" smtClean="0"/>
          </a:p>
        </p:txBody>
      </p:sp>
      <p:sp>
        <p:nvSpPr>
          <p:cNvPr id="73731" name="Rectangle 3"/>
          <p:cNvSpPr>
            <a:spLocks noGrp="1"/>
          </p:cNvSpPr>
          <p:nvPr>
            <p:ph type="body" idx="1"/>
          </p:nvPr>
        </p:nvSpPr>
        <p:spPr/>
        <p:txBody>
          <a:bodyPr/>
          <a:lstStyle/>
          <a:p>
            <a:r>
              <a:rPr lang="nb-NO" smtClean="0"/>
              <a:t>Fólk með ólíka menningu lifir hlið við hlið.</a:t>
            </a:r>
          </a:p>
          <a:p>
            <a:pPr lvl="1"/>
            <a:r>
              <a:rPr lang="nb-NO" smtClean="0"/>
              <a:t>Ólík trúarbrögð</a:t>
            </a:r>
          </a:p>
          <a:p>
            <a:pPr lvl="1"/>
            <a:r>
              <a:rPr lang="nb-NO" smtClean="0"/>
              <a:t>Ólík afstaða</a:t>
            </a:r>
          </a:p>
          <a:p>
            <a:pPr lvl="2"/>
            <a:r>
              <a:rPr lang="nb-NO" smtClean="0"/>
              <a:t>til uppeldis barna</a:t>
            </a:r>
          </a:p>
          <a:p>
            <a:pPr lvl="2"/>
            <a:r>
              <a:rPr lang="nb-NO" smtClean="0"/>
              <a:t>varðandi skyldur við aldraða foreldra</a:t>
            </a:r>
          </a:p>
          <a:p>
            <a:pPr lvl="2"/>
            <a:r>
              <a:rPr lang="nb-NO" smtClean="0"/>
              <a:t>til hlutverks kynjanna</a:t>
            </a:r>
          </a:p>
          <a:p>
            <a:pPr lvl="2"/>
            <a:r>
              <a:rPr lang="nb-NO" smtClean="0"/>
              <a:t>til mannasiða</a:t>
            </a:r>
          </a:p>
          <a:p>
            <a:pPr lvl="2"/>
            <a:r>
              <a:rPr lang="nb-NO" smtClean="0"/>
              <a:t>til ýmissa vinnubragða og verklags</a:t>
            </a:r>
          </a:p>
          <a:p>
            <a:pPr lvl="2"/>
            <a:r>
              <a:rPr lang="nb-NO" smtClean="0"/>
              <a:t>o.fl.</a:t>
            </a:r>
            <a:endParaRPr lang="en-GB"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is-IS" sz="4100" smtClean="0"/>
              <a:t>        Er þetta bara munur á </a:t>
            </a:r>
            <a:r>
              <a:rPr lang="nn-NO" sz="4100" smtClean="0"/>
              <a:t>hópum?</a:t>
            </a:r>
            <a:endParaRPr lang="is-IS" sz="4100" smtClean="0"/>
          </a:p>
        </p:txBody>
      </p:sp>
      <p:sp>
        <p:nvSpPr>
          <p:cNvPr id="3" name="Content Placeholder 2"/>
          <p:cNvSpPr>
            <a:spLocks noGrp="1"/>
          </p:cNvSpPr>
          <p:nvPr>
            <p:ph idx="1"/>
          </p:nvPr>
        </p:nvSpPr>
        <p:spPr/>
        <p:txBody>
          <a:bodyPr>
            <a:normAutofit/>
          </a:bodyPr>
          <a:lstStyle/>
          <a:p>
            <a:pPr>
              <a:lnSpc>
                <a:spcPct val="80000"/>
              </a:lnSpc>
            </a:pPr>
            <a:endParaRPr lang="is-IS" sz="2700" smtClean="0"/>
          </a:p>
          <a:p>
            <a:pPr>
              <a:lnSpc>
                <a:spcPct val="80000"/>
              </a:lnSpc>
            </a:pPr>
            <a:r>
              <a:rPr lang="nn-NO" sz="2700" smtClean="0"/>
              <a:t>Hafa allir bornir og barnfæddir Íslendingar </a:t>
            </a:r>
            <a:r>
              <a:rPr lang="is-IS" sz="2700" smtClean="0"/>
              <a:t>nákvæmlega sömu menningu og síðan aðrir hópar jafn einsleita menningu? </a:t>
            </a:r>
          </a:p>
          <a:p>
            <a:pPr>
              <a:lnSpc>
                <a:spcPct val="80000"/>
              </a:lnSpc>
            </a:pPr>
            <a:r>
              <a:rPr lang="is-IS" sz="2700" smtClean="0"/>
              <a:t>Litbrigðin í </a:t>
            </a:r>
            <a:r>
              <a:rPr lang="nn-NO" sz="2700" smtClean="0"/>
              <a:t>menningunni eru eins mörg og </a:t>
            </a:r>
            <a:r>
              <a:rPr lang="is-IS" sz="2700" smtClean="0"/>
              <a:t>mennirnir eru margir</a:t>
            </a:r>
          </a:p>
          <a:p>
            <a:pPr lvl="1">
              <a:lnSpc>
                <a:spcPct val="80000"/>
              </a:lnSpc>
            </a:pPr>
            <a:r>
              <a:rPr lang="is-IS" sz="2300" smtClean="0"/>
              <a:t>í fjölmenningarsamfélagi eru þau bara enn fleiri og fjölbreyttari en þau voru. </a:t>
            </a:r>
          </a:p>
          <a:p>
            <a:pPr lvl="1">
              <a:lnSpc>
                <a:spcPct val="80000"/>
              </a:lnSpc>
              <a:buFont typeface="Arial" charset="0"/>
              <a:buNone/>
            </a:pPr>
            <a:endParaRPr lang="is-IS" sz="2300" smtClean="0"/>
          </a:p>
          <a:p>
            <a:pPr algn="ctr">
              <a:lnSpc>
                <a:spcPct val="80000"/>
              </a:lnSpc>
              <a:buFont typeface="Arial" charset="0"/>
              <a:buNone/>
            </a:pPr>
            <a:r>
              <a:rPr lang="is-IS" sz="2700" b="1" i="1" smtClean="0">
                <a:solidFill>
                  <a:srgbClr val="339933"/>
                </a:solidFill>
              </a:rPr>
              <a:t>Það er ekki nóg að virða nýju litbrigðin. </a:t>
            </a:r>
          </a:p>
          <a:p>
            <a:pPr algn="ctr">
              <a:lnSpc>
                <a:spcPct val="80000"/>
              </a:lnSpc>
              <a:buFont typeface="Arial" charset="0"/>
              <a:buNone/>
            </a:pPr>
            <a:r>
              <a:rPr lang="is-IS" sz="2700" b="1" i="1" smtClean="0">
                <a:solidFill>
                  <a:srgbClr val="339933"/>
                </a:solidFill>
              </a:rPr>
              <a:t>Allir þurfa að fá að vera </a:t>
            </a:r>
          </a:p>
          <a:p>
            <a:pPr algn="ctr">
              <a:lnSpc>
                <a:spcPct val="80000"/>
              </a:lnSpc>
              <a:buFont typeface="Arial" charset="0"/>
              <a:buNone/>
            </a:pPr>
            <a:r>
              <a:rPr lang="is-IS" sz="2700" b="1" i="1" smtClean="0">
                <a:solidFill>
                  <a:srgbClr val="339933"/>
                </a:solidFill>
              </a:rPr>
              <a:t>virkir þátttakendur í samfélaginu.</a:t>
            </a:r>
            <a:endParaRPr lang="is-IS" sz="2700" smtClean="0">
              <a:solidFill>
                <a:srgbClr val="339933"/>
              </a:solidFill>
            </a:endParaRPr>
          </a:p>
          <a:p>
            <a:pPr>
              <a:lnSpc>
                <a:spcPct val="80000"/>
              </a:lnSpc>
            </a:pPr>
            <a:endParaRPr lang="is-IS" sz="2700" smtClean="0"/>
          </a:p>
          <a:p>
            <a:pPr>
              <a:lnSpc>
                <a:spcPct val="80000"/>
              </a:lnSpc>
            </a:pPr>
            <a:endParaRPr lang="is-IS" sz="27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4"/>
          <p:cNvSpPr>
            <a:spLocks noGrp="1"/>
          </p:cNvSpPr>
          <p:nvPr>
            <p:ph type="ftr" sz="quarter" idx="11"/>
          </p:nvPr>
        </p:nvSpPr>
        <p:spPr/>
        <p:txBody>
          <a:bodyPr/>
          <a:lstStyle/>
          <a:p>
            <a:pPr>
              <a:defRPr/>
            </a:pPr>
            <a:endParaRPr lang="en-GB"/>
          </a:p>
          <a:p>
            <a:pPr>
              <a:defRPr/>
            </a:pPr>
            <a:r>
              <a:rPr lang="en-GB" i="1"/>
              <a:t> Leikur að lifa </a:t>
            </a:r>
          </a:p>
        </p:txBody>
      </p:sp>
      <p:sp>
        <p:nvSpPr>
          <p:cNvPr id="25603" name="Slide Number Placeholder 5"/>
          <p:cNvSpPr>
            <a:spLocks noGrp="1"/>
          </p:cNvSpPr>
          <p:nvPr>
            <p:ph type="sldNum" sz="quarter" idx="12"/>
          </p:nvPr>
        </p:nvSpPr>
        <p:spPr/>
        <p:txBody>
          <a:bodyPr/>
          <a:lstStyle/>
          <a:p>
            <a:pPr>
              <a:defRPr/>
            </a:pPr>
            <a:fld id="{A34A8634-96B4-421F-A826-89BA707624AA}" type="slidenum">
              <a:rPr lang="en-GB"/>
              <a:pPr>
                <a:defRPr/>
              </a:pPr>
              <a:t>14</a:t>
            </a:fld>
            <a:endParaRPr lang="en-GB"/>
          </a:p>
        </p:txBody>
      </p:sp>
      <p:sp>
        <p:nvSpPr>
          <p:cNvPr id="36867" name="Rectangle 2"/>
          <p:cNvSpPr>
            <a:spLocks noGrp="1" noChangeArrowheads="1"/>
          </p:cNvSpPr>
          <p:nvPr>
            <p:ph type="title"/>
          </p:nvPr>
        </p:nvSpPr>
        <p:spPr/>
        <p:txBody>
          <a:bodyPr/>
          <a:lstStyle/>
          <a:p>
            <a:r>
              <a:rPr lang="is-IS" smtClean="0"/>
              <a:t>Fordómar</a:t>
            </a:r>
            <a:endParaRPr lang="en-GB" smtClean="0"/>
          </a:p>
        </p:txBody>
      </p:sp>
      <p:sp>
        <p:nvSpPr>
          <p:cNvPr id="36868" name="Rectangle 3"/>
          <p:cNvSpPr>
            <a:spLocks noGrp="1" noChangeArrowheads="1"/>
          </p:cNvSpPr>
          <p:nvPr>
            <p:ph type="body" idx="1"/>
          </p:nvPr>
        </p:nvSpPr>
        <p:spPr/>
        <p:txBody>
          <a:bodyPr/>
          <a:lstStyle/>
          <a:p>
            <a:r>
              <a:rPr lang="nb-NO" sz="2800" i="1" smtClean="0"/>
              <a:t>for = fyrir</a:t>
            </a:r>
          </a:p>
          <a:p>
            <a:r>
              <a:rPr lang="nb-NO" sz="2800" i="1" smtClean="0"/>
              <a:t>Fordómar = skoðun/dómur felldur fyrir fram</a:t>
            </a:r>
            <a:r>
              <a:rPr lang="nb-NO" sz="2800" smtClean="0"/>
              <a:t>, þ.e. </a:t>
            </a:r>
          </a:p>
          <a:p>
            <a:pPr lvl="1"/>
            <a:r>
              <a:rPr lang="nb-NO" sz="2400" smtClean="0"/>
              <a:t>án þess að hafa íhugað málið og fundið rök. </a:t>
            </a:r>
          </a:p>
          <a:p>
            <a:pPr lvl="1"/>
            <a:r>
              <a:rPr lang="nb-NO" sz="2400" smtClean="0"/>
              <a:t>dómur á grundvelli þekkingarleysis. </a:t>
            </a:r>
          </a:p>
          <a:p>
            <a:pPr lvl="1"/>
            <a:r>
              <a:rPr lang="nb-NO" sz="2400" smtClean="0"/>
              <a:t>órökstudd skoðun.</a:t>
            </a:r>
            <a:endParaRPr lang="en-GB" sz="24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p:cNvSpPr>
          <p:nvPr>
            <p:ph type="title"/>
          </p:nvPr>
        </p:nvSpPr>
        <p:spPr/>
        <p:txBody>
          <a:bodyPr/>
          <a:lstStyle/>
          <a:p>
            <a:r>
              <a:rPr lang="is-IS" smtClean="0"/>
              <a:t>Fordómar og hópar</a:t>
            </a:r>
            <a:endParaRPr lang="en-GB" smtClean="0"/>
          </a:p>
        </p:txBody>
      </p:sp>
      <p:sp>
        <p:nvSpPr>
          <p:cNvPr id="75779" name="Rectangle 3"/>
          <p:cNvSpPr>
            <a:spLocks noGrp="1"/>
          </p:cNvSpPr>
          <p:nvPr>
            <p:ph type="body" idx="1"/>
          </p:nvPr>
        </p:nvSpPr>
        <p:spPr/>
        <p:txBody>
          <a:bodyPr/>
          <a:lstStyle/>
          <a:p>
            <a:pPr>
              <a:lnSpc>
                <a:spcPct val="80000"/>
              </a:lnSpc>
              <a:buFont typeface="Arial" charset="0"/>
              <a:buNone/>
            </a:pPr>
            <a:r>
              <a:rPr lang="is-IS" sz="2400" smtClean="0"/>
              <a:t>Rík tilhneiging til að skipta fólki í hópa:</a:t>
            </a:r>
          </a:p>
          <a:p>
            <a:pPr>
              <a:lnSpc>
                <a:spcPct val="80000"/>
              </a:lnSpc>
            </a:pPr>
            <a:r>
              <a:rPr lang="is-IS" sz="2400" smtClean="0"/>
              <a:t>Eftir stétt og stöðu</a:t>
            </a:r>
          </a:p>
          <a:p>
            <a:pPr>
              <a:lnSpc>
                <a:spcPct val="80000"/>
              </a:lnSpc>
            </a:pPr>
            <a:r>
              <a:rPr lang="is-IS" sz="2400" smtClean="0"/>
              <a:t>Eftir getu og eiginleikum</a:t>
            </a:r>
          </a:p>
          <a:p>
            <a:pPr lvl="1">
              <a:lnSpc>
                <a:spcPct val="80000"/>
              </a:lnSpc>
            </a:pPr>
            <a:r>
              <a:rPr lang="is-IS" sz="2000" smtClean="0"/>
              <a:t>Heilbrigðir, fatlaðir</a:t>
            </a:r>
          </a:p>
          <a:p>
            <a:pPr>
              <a:lnSpc>
                <a:spcPct val="80000"/>
              </a:lnSpc>
            </a:pPr>
            <a:r>
              <a:rPr lang="is-IS" sz="2400" smtClean="0"/>
              <a:t>Eftir aldri</a:t>
            </a:r>
          </a:p>
          <a:p>
            <a:pPr lvl="1">
              <a:lnSpc>
                <a:spcPct val="80000"/>
              </a:lnSpc>
            </a:pPr>
            <a:r>
              <a:rPr lang="is-IS" sz="2000" smtClean="0"/>
              <a:t>Börn, unglingar, fullorðnir, gamlir</a:t>
            </a:r>
          </a:p>
          <a:p>
            <a:pPr>
              <a:lnSpc>
                <a:spcPct val="80000"/>
              </a:lnSpc>
            </a:pPr>
            <a:r>
              <a:rPr lang="is-IS" sz="2400" smtClean="0"/>
              <a:t>Eftir búsetu eða uppruna</a:t>
            </a:r>
          </a:p>
          <a:p>
            <a:pPr lvl="1">
              <a:lnSpc>
                <a:spcPct val="80000"/>
              </a:lnSpc>
            </a:pPr>
            <a:r>
              <a:rPr lang="is-IS" sz="2000" smtClean="0"/>
              <a:t>Landsbyggðarfólk, þéttbýlisfólk, nýbúar ...</a:t>
            </a:r>
          </a:p>
          <a:p>
            <a:pPr>
              <a:lnSpc>
                <a:spcPct val="80000"/>
              </a:lnSpc>
            </a:pPr>
            <a:r>
              <a:rPr lang="is-IS" sz="2400" smtClean="0"/>
              <a:t>Eftir viðhorfum og trúarbrögðum</a:t>
            </a:r>
          </a:p>
          <a:p>
            <a:pPr lvl="1">
              <a:lnSpc>
                <a:spcPct val="80000"/>
              </a:lnSpc>
            </a:pPr>
            <a:r>
              <a:rPr lang="is-IS" sz="2000" smtClean="0"/>
              <a:t>hægrisinnaður, vinstrisinnaður, kristinn, íslamstrúar, trúlaus ...</a:t>
            </a:r>
          </a:p>
          <a:p>
            <a:pPr lvl="1">
              <a:lnSpc>
                <a:spcPct val="80000"/>
              </a:lnSpc>
              <a:buFont typeface="Arial" charset="0"/>
              <a:buNone/>
            </a:pPr>
            <a:endParaRPr lang="is-IS" sz="2000" smtClean="0"/>
          </a:p>
          <a:p>
            <a:pPr algn="ctr">
              <a:lnSpc>
                <a:spcPct val="80000"/>
              </a:lnSpc>
              <a:buFont typeface="Arial" charset="0"/>
              <a:buNone/>
            </a:pPr>
            <a:r>
              <a:rPr lang="nb-NO" sz="2400" b="1" smtClean="0">
                <a:solidFill>
                  <a:srgbClr val="339933"/>
                </a:solidFill>
              </a:rPr>
              <a:t>Fordómar byggjast oft á alhæfingu um einkenni þeirra </a:t>
            </a:r>
          </a:p>
          <a:p>
            <a:pPr algn="ctr">
              <a:lnSpc>
                <a:spcPct val="80000"/>
              </a:lnSpc>
              <a:buFont typeface="Arial" charset="0"/>
              <a:buNone/>
            </a:pPr>
            <a:r>
              <a:rPr lang="nb-NO" sz="2400" b="1" smtClean="0">
                <a:solidFill>
                  <a:srgbClr val="339933"/>
                </a:solidFill>
              </a:rPr>
              <a:t>sem tilheyra tilteknum hópi.</a:t>
            </a:r>
            <a:r>
              <a:rPr lang="en-GB" sz="2400" b="1" smtClean="0"/>
              <a:t> </a:t>
            </a:r>
          </a:p>
          <a:p>
            <a:pPr lvl="1">
              <a:lnSpc>
                <a:spcPct val="80000"/>
              </a:lnSpc>
            </a:pPr>
            <a:endParaRPr lang="is-IS" sz="2000" b="1"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oter Placeholder 4"/>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en-GB" sz="1200">
              <a:solidFill>
                <a:schemeClr val="tx1">
                  <a:tint val="75000"/>
                </a:schemeClr>
              </a:solidFill>
              <a:latin typeface="+mn-lt"/>
              <a:cs typeface="+mn-cs"/>
            </a:endParaRPr>
          </a:p>
          <a:p>
            <a:pPr algn="ctr" fontAlgn="auto">
              <a:spcBef>
                <a:spcPts val="0"/>
              </a:spcBef>
              <a:spcAft>
                <a:spcPts val="0"/>
              </a:spcAft>
              <a:defRPr/>
            </a:pPr>
            <a:r>
              <a:rPr lang="en-GB" sz="1200" i="1">
                <a:solidFill>
                  <a:schemeClr val="tx1">
                    <a:tint val="75000"/>
                  </a:schemeClr>
                </a:solidFill>
                <a:latin typeface="+mn-lt"/>
                <a:cs typeface="+mn-cs"/>
              </a:rPr>
              <a:t> Leikur að lifa </a:t>
            </a:r>
          </a:p>
        </p:txBody>
      </p:sp>
      <p:sp>
        <p:nvSpPr>
          <p:cNvPr id="3174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E44943D-481C-40D5-AFF1-9DAF61BAA487}" type="slidenum">
              <a:rPr lang="en-GB" sz="1200">
                <a:solidFill>
                  <a:schemeClr val="tx1">
                    <a:tint val="75000"/>
                  </a:schemeClr>
                </a:solidFill>
                <a:latin typeface="+mn-lt"/>
                <a:cs typeface="+mn-cs"/>
              </a:rPr>
              <a:pPr algn="r" fontAlgn="auto">
                <a:spcBef>
                  <a:spcPts val="0"/>
                </a:spcBef>
                <a:spcAft>
                  <a:spcPts val="0"/>
                </a:spcAft>
                <a:defRPr/>
              </a:pPr>
              <a:t>16</a:t>
            </a:fld>
            <a:endParaRPr lang="en-GB" sz="1200">
              <a:solidFill>
                <a:schemeClr val="tx1">
                  <a:tint val="75000"/>
                </a:schemeClr>
              </a:solidFill>
              <a:latin typeface="+mn-lt"/>
              <a:cs typeface="+mn-cs"/>
            </a:endParaRPr>
          </a:p>
        </p:txBody>
      </p:sp>
      <p:sp>
        <p:nvSpPr>
          <p:cNvPr id="77828" name="Rectangle 2"/>
          <p:cNvSpPr>
            <a:spLocks noGrp="1" noChangeArrowheads="1"/>
          </p:cNvSpPr>
          <p:nvPr>
            <p:ph type="title" idx="4294967295"/>
          </p:nvPr>
        </p:nvSpPr>
        <p:spPr/>
        <p:txBody>
          <a:bodyPr/>
          <a:lstStyle/>
          <a:p>
            <a:r>
              <a:rPr lang="is-IS" smtClean="0"/>
              <a:t>Staðalímyndir</a:t>
            </a:r>
            <a:endParaRPr lang="en-GB" smtClean="0"/>
          </a:p>
        </p:txBody>
      </p:sp>
      <p:sp>
        <p:nvSpPr>
          <p:cNvPr id="77829" name="Rectangle 3"/>
          <p:cNvSpPr>
            <a:spLocks noGrp="1" noChangeArrowheads="1"/>
          </p:cNvSpPr>
          <p:nvPr>
            <p:ph type="body" idx="4294967295"/>
          </p:nvPr>
        </p:nvSpPr>
        <p:spPr/>
        <p:txBody>
          <a:bodyPr/>
          <a:lstStyle/>
          <a:p>
            <a:r>
              <a:rPr lang="nb-NO" sz="2800" smtClean="0"/>
              <a:t>Hugmyndir sem fólk hefur um hinn dæmigerða eða „týpíska“ einstakling sem tilheyrir ákveðnum hópi þegar fólk er flokkað eftir t.d.:</a:t>
            </a:r>
          </a:p>
          <a:p>
            <a:pPr lvl="1"/>
            <a:r>
              <a:rPr lang="nb-NO" sz="2400" smtClean="0"/>
              <a:t>stétt </a:t>
            </a:r>
          </a:p>
          <a:p>
            <a:pPr lvl="1"/>
            <a:r>
              <a:rPr lang="nb-NO" sz="2400" smtClean="0"/>
              <a:t>aldri </a:t>
            </a:r>
          </a:p>
          <a:p>
            <a:pPr lvl="1"/>
            <a:r>
              <a:rPr lang="nb-NO" sz="2400" smtClean="0"/>
              <a:t>uppruna </a:t>
            </a:r>
          </a:p>
          <a:p>
            <a:pPr lvl="1"/>
            <a:r>
              <a:rPr lang="nb-NO" sz="2400" smtClean="0"/>
              <a:t>getu</a:t>
            </a:r>
          </a:p>
          <a:p>
            <a:pPr lvl="1"/>
            <a:r>
              <a:rPr lang="nb-NO" sz="2400" smtClean="0"/>
              <a:t>eiginleikum</a:t>
            </a:r>
          </a:p>
          <a:p>
            <a:pPr lvl="1"/>
            <a:r>
              <a:rPr lang="nb-NO" sz="2400" smtClean="0"/>
              <a:t>o.s.frv.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4"/>
          <p:cNvSpPr txBox="1">
            <a:spLocks noGrp="1"/>
          </p:cNvSpPr>
          <p:nvPr/>
        </p:nvSpPr>
        <p:spPr>
          <a:xfrm>
            <a:off x="3124200" y="6356350"/>
            <a:ext cx="2895600" cy="365125"/>
          </a:xfrm>
          <a:prstGeom prst="rect">
            <a:avLst/>
          </a:prstGeom>
          <a:noFill/>
        </p:spPr>
        <p:txBody>
          <a:bodyPr anchor="ctr"/>
          <a:lstStyle/>
          <a:p>
            <a:pPr algn="ctr" fontAlgn="auto">
              <a:spcBef>
                <a:spcPts val="0"/>
              </a:spcBef>
              <a:spcAft>
                <a:spcPts val="0"/>
              </a:spcAft>
              <a:defRPr/>
            </a:pPr>
            <a:endParaRPr lang="en-GB" sz="1200">
              <a:solidFill>
                <a:schemeClr val="tx1">
                  <a:tint val="75000"/>
                </a:schemeClr>
              </a:solidFill>
              <a:latin typeface="+mn-lt"/>
              <a:cs typeface="+mn-cs"/>
            </a:endParaRPr>
          </a:p>
          <a:p>
            <a:pPr algn="ctr" fontAlgn="auto">
              <a:spcBef>
                <a:spcPts val="0"/>
              </a:spcBef>
              <a:spcAft>
                <a:spcPts val="0"/>
              </a:spcAft>
              <a:defRPr/>
            </a:pPr>
            <a:r>
              <a:rPr lang="en-GB" sz="1200" i="1">
                <a:solidFill>
                  <a:schemeClr val="tx1">
                    <a:tint val="75000"/>
                  </a:schemeClr>
                </a:solidFill>
                <a:latin typeface="+mn-lt"/>
                <a:cs typeface="+mn-cs"/>
              </a:rPr>
              <a:t> Leikur að lifa </a:t>
            </a:r>
          </a:p>
        </p:txBody>
      </p:sp>
      <p:sp>
        <p:nvSpPr>
          <p:cNvPr id="3277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E9770B06-1EAE-4FDB-8DAB-8ECF9FC1B624}" type="slidenum">
              <a:rPr lang="en-GB" sz="1200">
                <a:solidFill>
                  <a:schemeClr val="tx1">
                    <a:tint val="75000"/>
                  </a:schemeClr>
                </a:solidFill>
                <a:latin typeface="+mn-lt"/>
                <a:cs typeface="+mn-cs"/>
              </a:rPr>
              <a:pPr algn="r" fontAlgn="auto">
                <a:spcBef>
                  <a:spcPts val="0"/>
                </a:spcBef>
                <a:spcAft>
                  <a:spcPts val="0"/>
                </a:spcAft>
                <a:defRPr/>
              </a:pPr>
              <a:t>17</a:t>
            </a:fld>
            <a:endParaRPr lang="en-GB" sz="1200">
              <a:solidFill>
                <a:schemeClr val="tx1">
                  <a:tint val="75000"/>
                </a:schemeClr>
              </a:solidFill>
              <a:latin typeface="+mn-lt"/>
              <a:cs typeface="+mn-cs"/>
            </a:endParaRPr>
          </a:p>
        </p:txBody>
      </p:sp>
      <p:sp>
        <p:nvSpPr>
          <p:cNvPr id="79876" name="Rectangle 2"/>
          <p:cNvSpPr>
            <a:spLocks noGrp="1" noChangeArrowheads="1"/>
          </p:cNvSpPr>
          <p:nvPr>
            <p:ph type="title" idx="4294967295"/>
          </p:nvPr>
        </p:nvSpPr>
        <p:spPr/>
        <p:txBody>
          <a:bodyPr/>
          <a:lstStyle/>
          <a:p>
            <a:r>
              <a:rPr lang="is-IS" sz="3400" smtClean="0"/>
              <a:t>Staðalímyndir</a:t>
            </a:r>
            <a:endParaRPr lang="en-GB" sz="3400" smtClean="0"/>
          </a:p>
        </p:txBody>
      </p:sp>
      <p:sp>
        <p:nvSpPr>
          <p:cNvPr id="79877" name="Rectangle 3"/>
          <p:cNvSpPr>
            <a:spLocks noGrp="1" noChangeArrowheads="1"/>
          </p:cNvSpPr>
          <p:nvPr>
            <p:ph type="body" idx="4294967295"/>
          </p:nvPr>
        </p:nvSpPr>
        <p:spPr/>
        <p:txBody>
          <a:bodyPr/>
          <a:lstStyle/>
          <a:p>
            <a:pPr algn="ctr">
              <a:lnSpc>
                <a:spcPct val="90000"/>
              </a:lnSpc>
              <a:buFont typeface="Arial" charset="0"/>
              <a:buNone/>
            </a:pPr>
            <a:r>
              <a:rPr lang="nb-NO" smtClean="0">
                <a:solidFill>
                  <a:srgbClr val="339933"/>
                </a:solidFill>
              </a:rPr>
              <a:t>Samsafn hugmynda og viðhorfa til hóps. </a:t>
            </a:r>
          </a:p>
          <a:p>
            <a:pPr algn="ctr">
              <a:lnSpc>
                <a:spcPct val="90000"/>
              </a:lnSpc>
              <a:buFont typeface="Arial" charset="0"/>
              <a:buNone/>
            </a:pPr>
            <a:endParaRPr lang="nb-NO" smtClean="0">
              <a:solidFill>
                <a:srgbClr val="339933"/>
              </a:solidFill>
            </a:endParaRPr>
          </a:p>
          <a:p>
            <a:pPr algn="ctr">
              <a:lnSpc>
                <a:spcPct val="90000"/>
              </a:lnSpc>
              <a:buFont typeface="Arial" charset="0"/>
              <a:buNone/>
            </a:pPr>
            <a:r>
              <a:rPr lang="nb-NO" smtClean="0">
                <a:solidFill>
                  <a:srgbClr val="339933"/>
                </a:solidFill>
              </a:rPr>
              <a:t>Eins og allir innan hans séu steyptir í sama mót.</a:t>
            </a:r>
          </a:p>
          <a:p>
            <a:pPr algn="ctr">
              <a:lnSpc>
                <a:spcPct val="90000"/>
              </a:lnSpc>
              <a:buFont typeface="Arial" charset="0"/>
              <a:buNone/>
            </a:pPr>
            <a:endParaRPr lang="nb-NO" smtClean="0">
              <a:solidFill>
                <a:srgbClr val="339933"/>
              </a:solidFill>
            </a:endParaRPr>
          </a:p>
          <a:p>
            <a:pPr algn="ctr">
              <a:lnSpc>
                <a:spcPct val="90000"/>
              </a:lnSpc>
              <a:buFont typeface="Arial" charset="0"/>
              <a:buNone/>
            </a:pPr>
            <a:r>
              <a:rPr lang="nb-NO" smtClean="0">
                <a:solidFill>
                  <a:srgbClr val="339933"/>
                </a:solidFill>
              </a:rPr>
              <a:t>En flokkunin byggist oft á </a:t>
            </a:r>
            <a:r>
              <a:rPr lang="nb-NO" i="1" smtClean="0">
                <a:solidFill>
                  <a:srgbClr val="339933"/>
                </a:solidFill>
              </a:rPr>
              <a:t>einu</a:t>
            </a:r>
            <a:r>
              <a:rPr lang="nb-NO" smtClean="0">
                <a:solidFill>
                  <a:srgbClr val="339933"/>
                </a:solidFill>
              </a:rPr>
              <a:t>                sameiginlegu atriði.</a:t>
            </a:r>
          </a:p>
          <a:p>
            <a:pPr algn="ctr">
              <a:lnSpc>
                <a:spcPct val="90000"/>
              </a:lnSpc>
              <a:buFont typeface="Arial" charset="0"/>
              <a:buNone/>
            </a:pPr>
            <a:endParaRPr lang="nb-NO" smtClean="0">
              <a:solidFill>
                <a:srgbClr val="339933"/>
              </a:solidFill>
            </a:endParaRPr>
          </a:p>
          <a:p>
            <a:pPr algn="ctr">
              <a:lnSpc>
                <a:spcPct val="90000"/>
              </a:lnSpc>
              <a:buFont typeface="Arial" charset="0"/>
              <a:buNone/>
            </a:pPr>
            <a:r>
              <a:rPr lang="nb-NO" sz="3600" b="1" smtClean="0">
                <a:solidFill>
                  <a:srgbClr val="339933"/>
                </a:solidFill>
              </a:rPr>
              <a:t>Það eru ekki allir í hópnum eins!</a:t>
            </a:r>
          </a:p>
          <a:p>
            <a:pPr>
              <a:lnSpc>
                <a:spcPct val="90000"/>
              </a:lnSpc>
            </a:pPr>
            <a:endParaRPr lang="en-GB"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2"/>
          <p:cNvSpPr>
            <a:spLocks noGrp="1"/>
          </p:cNvSpPr>
          <p:nvPr>
            <p:ph type="ftr" sz="quarter" idx="11"/>
          </p:nvPr>
        </p:nvSpPr>
        <p:spPr/>
        <p:txBody>
          <a:bodyPr/>
          <a:lstStyle/>
          <a:p>
            <a:pPr>
              <a:defRPr/>
            </a:pPr>
            <a:endParaRPr lang="en-GB"/>
          </a:p>
          <a:p>
            <a:pPr>
              <a:defRPr/>
            </a:pPr>
            <a:r>
              <a:rPr lang="en-GB" i="1"/>
              <a:t> Leikur að lifa </a:t>
            </a:r>
          </a:p>
        </p:txBody>
      </p:sp>
      <p:sp>
        <p:nvSpPr>
          <p:cNvPr id="27651" name="Slide Number Placeholder 3"/>
          <p:cNvSpPr>
            <a:spLocks noGrp="1"/>
          </p:cNvSpPr>
          <p:nvPr>
            <p:ph type="sldNum" sz="quarter" idx="12"/>
          </p:nvPr>
        </p:nvSpPr>
        <p:spPr/>
        <p:txBody>
          <a:bodyPr/>
          <a:lstStyle/>
          <a:p>
            <a:pPr>
              <a:defRPr/>
            </a:pPr>
            <a:fld id="{EC4F7091-D7CA-4CA6-B3A8-D1E9B05DEA64}" type="slidenum">
              <a:rPr lang="en-GB"/>
              <a:pPr>
                <a:defRPr/>
              </a:pPr>
              <a:t>18</a:t>
            </a:fld>
            <a:endParaRPr lang="en-GB"/>
          </a:p>
        </p:txBody>
      </p:sp>
      <p:sp>
        <p:nvSpPr>
          <p:cNvPr id="40965" name="Rectangle 5"/>
          <p:cNvSpPr>
            <a:spLocks noGrp="1"/>
          </p:cNvSpPr>
          <p:nvPr>
            <p:ph type="title" idx="4294967295"/>
          </p:nvPr>
        </p:nvSpPr>
        <p:spPr/>
        <p:txBody>
          <a:bodyPr/>
          <a:lstStyle/>
          <a:p>
            <a:endParaRPr lang="en-GB" smtClean="0"/>
          </a:p>
        </p:txBody>
      </p:sp>
      <p:sp>
        <p:nvSpPr>
          <p:cNvPr id="40966" name="Rectangle 6"/>
          <p:cNvSpPr>
            <a:spLocks noGrp="1"/>
          </p:cNvSpPr>
          <p:nvPr>
            <p:ph type="body" idx="4294967295"/>
          </p:nvPr>
        </p:nvSpPr>
        <p:spPr/>
        <p:txBody>
          <a:bodyPr/>
          <a:lstStyle/>
          <a:p>
            <a:pPr algn="ctr">
              <a:buFont typeface="Arial" charset="0"/>
              <a:buNone/>
            </a:pPr>
            <a:endParaRPr lang="is-IS" b="1" smtClean="0">
              <a:solidFill>
                <a:srgbClr val="339933"/>
              </a:solidFill>
            </a:endParaRPr>
          </a:p>
          <a:p>
            <a:pPr algn="ctr">
              <a:buFont typeface="Arial" charset="0"/>
              <a:buNone/>
            </a:pPr>
            <a:endParaRPr lang="is-IS" b="1" smtClean="0">
              <a:solidFill>
                <a:srgbClr val="339933"/>
              </a:solidFill>
            </a:endParaRPr>
          </a:p>
          <a:p>
            <a:pPr algn="ctr">
              <a:buFont typeface="Arial" charset="0"/>
              <a:buNone/>
            </a:pPr>
            <a:endParaRPr lang="is-IS" b="1" smtClean="0">
              <a:solidFill>
                <a:srgbClr val="339933"/>
              </a:solidFill>
            </a:endParaRPr>
          </a:p>
          <a:p>
            <a:pPr algn="ctr">
              <a:buFont typeface="Arial" charset="0"/>
              <a:buNone/>
            </a:pPr>
            <a:r>
              <a:rPr lang="is-IS" b="1" smtClean="0">
                <a:solidFill>
                  <a:srgbClr val="339933"/>
                </a:solidFill>
              </a:rPr>
              <a:t>Þekkið þið dæmi um staðalímyndir?</a:t>
            </a:r>
            <a:endParaRPr lang="en-GB" b="1" smtClean="0">
              <a:solidFill>
                <a:srgbClr val="339933"/>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p:cNvSpPr>
          <p:nvPr>
            <p:ph type="title"/>
          </p:nvPr>
        </p:nvSpPr>
        <p:spPr/>
        <p:txBody>
          <a:bodyPr/>
          <a:lstStyle/>
          <a:p>
            <a:r>
              <a:rPr lang="is-IS" smtClean="0"/>
              <a:t>Fordómar</a:t>
            </a:r>
            <a:endParaRPr lang="en-GB" smtClean="0"/>
          </a:p>
        </p:txBody>
      </p:sp>
      <p:sp>
        <p:nvSpPr>
          <p:cNvPr id="76803" name="Rectangle 3"/>
          <p:cNvSpPr>
            <a:spLocks noGrp="1"/>
          </p:cNvSpPr>
          <p:nvPr>
            <p:ph type="body" idx="1"/>
          </p:nvPr>
        </p:nvSpPr>
        <p:spPr/>
        <p:txBody>
          <a:bodyPr/>
          <a:lstStyle/>
          <a:p>
            <a:r>
              <a:rPr lang="nb-NO" sz="2800" smtClean="0"/>
              <a:t>Mikið spillingarafl.</a:t>
            </a:r>
            <a:r>
              <a:rPr lang="en-GB" sz="2800" smtClean="0"/>
              <a:t> </a:t>
            </a:r>
          </a:p>
          <a:p>
            <a:r>
              <a:rPr lang="nb-NO" sz="2800" smtClean="0"/>
              <a:t>Valda misskilningi, sárindum og átökum.</a:t>
            </a:r>
          </a:p>
          <a:p>
            <a:r>
              <a:rPr lang="nb-NO" sz="2800" smtClean="0"/>
              <a:t>Fordómar eru oft lærðir</a:t>
            </a:r>
          </a:p>
          <a:p>
            <a:pPr lvl="1"/>
            <a:r>
              <a:rPr lang="en-GB" sz="2400" smtClean="0"/>
              <a:t>fjölskylda, vinir, skóli, fjölmiðlar, eða samfélagið í heild.</a:t>
            </a:r>
          </a:p>
          <a:p>
            <a:r>
              <a:rPr lang="en-GB" sz="2800" smtClean="0"/>
              <a:t>Fólki geðjast gjarna að þeim sem líkjast því sjálfu</a:t>
            </a:r>
          </a:p>
          <a:p>
            <a:pPr lvl="1"/>
            <a:r>
              <a:rPr lang="en-GB" sz="2400" smtClean="0"/>
              <a:t>óttast hið óþekkta </a:t>
            </a:r>
          </a:p>
          <a:p>
            <a:pPr lvl="1"/>
            <a:r>
              <a:rPr lang="en-GB" sz="2400" smtClean="0"/>
              <a:t>dregur af því rangar ályktanir, </a:t>
            </a:r>
          </a:p>
          <a:p>
            <a:pPr lvl="2"/>
            <a:r>
              <a:rPr lang="en-GB" sz="2000" smtClean="0"/>
              <a:t>t.d. að fólk sem hefur aðra siði hafi líka aðra lífssýn og gildismat</a:t>
            </a:r>
            <a:r>
              <a:rPr lang="sv-SE" sz="2000" smtClean="0"/>
              <a:t> </a:t>
            </a:r>
          </a:p>
          <a:p>
            <a:pPr lvl="1"/>
            <a:r>
              <a:rPr lang="sv-SE" sz="2400" smtClean="0"/>
              <a:t>... og þá verða til fordómar! </a:t>
            </a:r>
            <a:endParaRPr lang="en-GB" sz="2400" smtClean="0"/>
          </a:p>
          <a:p>
            <a:endParaRPr lang="nb-NO" sz="28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is-IS" sz="4000" smtClean="0"/>
              <a:t>     Betri heimur í nútíð og framtíð </a:t>
            </a:r>
            <a:br>
              <a:rPr lang="is-IS" sz="4000" smtClean="0"/>
            </a:br>
            <a:r>
              <a:rPr lang="is-IS" sz="4000" smtClean="0"/>
              <a:t>                     – með þér og þín vegna</a:t>
            </a:r>
          </a:p>
        </p:txBody>
      </p:sp>
      <p:sp>
        <p:nvSpPr>
          <p:cNvPr id="3" name="Content Placeholder 2"/>
          <p:cNvSpPr>
            <a:spLocks noGrp="1"/>
          </p:cNvSpPr>
          <p:nvPr>
            <p:ph idx="1"/>
          </p:nvPr>
        </p:nvSpPr>
        <p:spPr/>
        <p:txBody>
          <a:bodyPr>
            <a:normAutofit/>
          </a:bodyPr>
          <a:lstStyle/>
          <a:p>
            <a:r>
              <a:rPr lang="is-IS" sz="3000" smtClean="0"/>
              <a:t>Lykilspurningar:</a:t>
            </a:r>
          </a:p>
          <a:p>
            <a:pPr lvl="1"/>
            <a:r>
              <a:rPr lang="is-IS" sz="2600" smtClean="0"/>
              <a:t>Hvað merkir að heimurinn sé að minnka? </a:t>
            </a:r>
          </a:p>
          <a:p>
            <a:pPr lvl="1"/>
            <a:r>
              <a:rPr lang="is-IS" sz="2600" smtClean="0"/>
              <a:t>Hvað er menning? </a:t>
            </a:r>
          </a:p>
          <a:p>
            <a:pPr lvl="1"/>
            <a:r>
              <a:rPr lang="is-IS" sz="2600" smtClean="0"/>
              <a:t>Hvað er fjölmenning? </a:t>
            </a:r>
          </a:p>
          <a:p>
            <a:pPr lvl="1"/>
            <a:r>
              <a:rPr lang="is-IS" sz="2600" smtClean="0"/>
              <a:t>Hvað eru fordómar? </a:t>
            </a:r>
          </a:p>
          <a:p>
            <a:pPr lvl="1"/>
            <a:r>
              <a:rPr lang="is-IS" sz="2600" smtClean="0"/>
              <a:t>Hvað eru staðalímyndir? </a:t>
            </a:r>
          </a:p>
          <a:p>
            <a:pPr lvl="1"/>
            <a:r>
              <a:rPr lang="is-IS" sz="2600" smtClean="0"/>
              <a:t>Hvernig er samfélag þar sem allir fá að njóta sín? </a:t>
            </a:r>
          </a:p>
          <a:p>
            <a:pPr lvl="1"/>
            <a:r>
              <a:rPr lang="is-IS" sz="2600" smtClean="0"/>
              <a:t>Hvað eru mannréttindi? </a:t>
            </a:r>
          </a:p>
          <a:p>
            <a:pPr lvl="1"/>
            <a:r>
              <a:rPr lang="is-IS" sz="2600" smtClean="0"/>
              <a:t>Fyrir hverja eru mannréttindi?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oter Placeholder 4"/>
          <p:cNvSpPr>
            <a:spLocks noGrp="1"/>
          </p:cNvSpPr>
          <p:nvPr>
            <p:ph type="ftr" sz="quarter" idx="11"/>
          </p:nvPr>
        </p:nvSpPr>
        <p:spPr/>
        <p:txBody>
          <a:bodyPr/>
          <a:lstStyle/>
          <a:p>
            <a:pPr>
              <a:defRPr/>
            </a:pPr>
            <a:endParaRPr lang="en-GB"/>
          </a:p>
          <a:p>
            <a:pPr>
              <a:defRPr/>
            </a:pPr>
            <a:r>
              <a:rPr lang="en-GB" i="1"/>
              <a:t> Leikur að lifa </a:t>
            </a:r>
          </a:p>
        </p:txBody>
      </p:sp>
      <p:sp>
        <p:nvSpPr>
          <p:cNvPr id="29699" name="Slide Number Placeholder 5"/>
          <p:cNvSpPr>
            <a:spLocks noGrp="1"/>
          </p:cNvSpPr>
          <p:nvPr>
            <p:ph type="sldNum" sz="quarter" idx="12"/>
          </p:nvPr>
        </p:nvSpPr>
        <p:spPr/>
        <p:txBody>
          <a:bodyPr/>
          <a:lstStyle/>
          <a:p>
            <a:pPr>
              <a:defRPr/>
            </a:pPr>
            <a:fld id="{4296E8E7-7608-443B-94E5-0F0245B838BB}" type="slidenum">
              <a:rPr lang="en-GB"/>
              <a:pPr>
                <a:defRPr/>
              </a:pPr>
              <a:t>20</a:t>
            </a:fld>
            <a:endParaRPr lang="en-GB"/>
          </a:p>
        </p:txBody>
      </p:sp>
      <p:sp>
        <p:nvSpPr>
          <p:cNvPr id="45059" name="Rectangle 2"/>
          <p:cNvSpPr>
            <a:spLocks noGrp="1" noChangeArrowheads="1"/>
          </p:cNvSpPr>
          <p:nvPr>
            <p:ph type="title"/>
          </p:nvPr>
        </p:nvSpPr>
        <p:spPr/>
        <p:txBody>
          <a:bodyPr/>
          <a:lstStyle/>
          <a:p>
            <a:r>
              <a:rPr lang="is-IS" smtClean="0"/>
              <a:t>Er einhver fordómalaus?</a:t>
            </a:r>
            <a:endParaRPr lang="en-GB" smtClean="0"/>
          </a:p>
        </p:txBody>
      </p:sp>
      <p:sp>
        <p:nvSpPr>
          <p:cNvPr id="45060" name="Rectangle 3"/>
          <p:cNvSpPr>
            <a:spLocks noGrp="1" noChangeArrowheads="1"/>
          </p:cNvSpPr>
          <p:nvPr>
            <p:ph type="body" idx="1"/>
          </p:nvPr>
        </p:nvSpPr>
        <p:spPr>
          <a:xfrm>
            <a:off x="1182688" y="2017713"/>
            <a:ext cx="7772400" cy="4435475"/>
          </a:xfrm>
        </p:spPr>
        <p:txBody>
          <a:bodyPr/>
          <a:lstStyle/>
          <a:p>
            <a:pPr>
              <a:lnSpc>
                <a:spcPct val="90000"/>
              </a:lnSpc>
            </a:pPr>
            <a:r>
              <a:rPr lang="sv-SE" smtClean="0"/>
              <a:t>Flestir hafa fordóma eða finna einhvern tíma fyrir þeim. </a:t>
            </a:r>
          </a:p>
          <a:p>
            <a:pPr>
              <a:lnSpc>
                <a:spcPct val="90000"/>
              </a:lnSpc>
            </a:pPr>
            <a:r>
              <a:rPr lang="sv-SE" smtClean="0"/>
              <a:t>Mikilvægt er að </a:t>
            </a:r>
          </a:p>
          <a:p>
            <a:pPr lvl="1">
              <a:lnSpc>
                <a:spcPct val="90000"/>
              </a:lnSpc>
            </a:pPr>
            <a:r>
              <a:rPr lang="sv-SE" smtClean="0"/>
              <a:t>vera meðvitaður um eigin fordóma.</a:t>
            </a:r>
          </a:p>
          <a:p>
            <a:pPr lvl="1">
              <a:lnSpc>
                <a:spcPct val="90000"/>
              </a:lnSpc>
            </a:pPr>
            <a:r>
              <a:rPr lang="sv-SE" smtClean="0"/>
              <a:t>kynna sér það/þá sem maður hefur fordóma fyrir. </a:t>
            </a:r>
          </a:p>
          <a:p>
            <a:pPr lvl="1">
              <a:lnSpc>
                <a:spcPct val="90000"/>
              </a:lnSpc>
            </a:pPr>
            <a:r>
              <a:rPr lang="sv-SE" smtClean="0"/>
              <a:t>endurskoða afstöðu sína. </a:t>
            </a:r>
          </a:p>
          <a:p>
            <a:pPr>
              <a:lnSpc>
                <a:spcPct val="90000"/>
              </a:lnSpc>
            </a:pPr>
            <a:r>
              <a:rPr lang="sv-SE" smtClean="0"/>
              <a:t>..... því fordómar byggjast oft á þekkingarleysi.</a:t>
            </a:r>
            <a:endParaRPr lang="en-GB"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p:cNvSpPr>
            <a:spLocks noGrp="1"/>
          </p:cNvSpPr>
          <p:nvPr>
            <p:ph type="ftr" sz="quarter" idx="11"/>
          </p:nvPr>
        </p:nvSpPr>
        <p:spPr/>
        <p:txBody>
          <a:bodyPr/>
          <a:lstStyle/>
          <a:p>
            <a:pPr>
              <a:defRPr/>
            </a:pPr>
            <a:endParaRPr lang="en-GB"/>
          </a:p>
          <a:p>
            <a:pPr>
              <a:defRPr/>
            </a:pPr>
            <a:r>
              <a:rPr lang="en-GB" i="1"/>
              <a:t> Leikur að lifa </a:t>
            </a:r>
          </a:p>
        </p:txBody>
      </p:sp>
      <p:sp>
        <p:nvSpPr>
          <p:cNvPr id="30723" name="Slide Number Placeholder 5"/>
          <p:cNvSpPr>
            <a:spLocks noGrp="1"/>
          </p:cNvSpPr>
          <p:nvPr>
            <p:ph type="sldNum" sz="quarter" idx="12"/>
          </p:nvPr>
        </p:nvSpPr>
        <p:spPr/>
        <p:txBody>
          <a:bodyPr/>
          <a:lstStyle/>
          <a:p>
            <a:pPr>
              <a:defRPr/>
            </a:pPr>
            <a:fld id="{6808AC20-84BD-4AEF-BE6E-934830A10E9E}" type="slidenum">
              <a:rPr lang="en-GB"/>
              <a:pPr>
                <a:defRPr/>
              </a:pPr>
              <a:t>21</a:t>
            </a:fld>
            <a:endParaRPr lang="en-GB"/>
          </a:p>
        </p:txBody>
      </p:sp>
      <p:sp>
        <p:nvSpPr>
          <p:cNvPr id="47107" name="Rectangle 2"/>
          <p:cNvSpPr>
            <a:spLocks noGrp="1" noChangeArrowheads="1"/>
          </p:cNvSpPr>
          <p:nvPr>
            <p:ph type="title"/>
          </p:nvPr>
        </p:nvSpPr>
        <p:spPr/>
        <p:txBody>
          <a:bodyPr/>
          <a:lstStyle/>
          <a:p>
            <a:r>
              <a:rPr lang="is-IS" smtClean="0"/>
              <a:t>Fordómaleysi</a:t>
            </a:r>
            <a:endParaRPr lang="en-GB" smtClean="0"/>
          </a:p>
        </p:txBody>
      </p:sp>
      <p:sp>
        <p:nvSpPr>
          <p:cNvPr id="47108" name="Rectangle 3"/>
          <p:cNvSpPr>
            <a:spLocks noGrp="1" noChangeArrowheads="1"/>
          </p:cNvSpPr>
          <p:nvPr>
            <p:ph type="body" idx="1"/>
          </p:nvPr>
        </p:nvSpPr>
        <p:spPr/>
        <p:txBody>
          <a:bodyPr/>
          <a:lstStyle/>
          <a:p>
            <a:r>
              <a:rPr lang="en-GB" smtClean="0"/>
              <a:t>Fordóma þarf að uppræta með </a:t>
            </a:r>
          </a:p>
          <a:p>
            <a:pPr lvl="1"/>
            <a:r>
              <a:rPr lang="en-GB" smtClean="0"/>
              <a:t>fræðslu </a:t>
            </a:r>
          </a:p>
          <a:p>
            <a:pPr lvl="1"/>
            <a:r>
              <a:rPr lang="en-GB" smtClean="0"/>
              <a:t>því að rækta umburðarlyndi </a:t>
            </a:r>
          </a:p>
          <a:p>
            <a:pPr lvl="1"/>
            <a:r>
              <a:rPr lang="en-GB" smtClean="0"/>
              <a:t>því að auka almennan skilning og víðsýni</a:t>
            </a:r>
          </a:p>
          <a:p>
            <a:r>
              <a:rPr lang="en-GB" smtClean="0"/>
              <a:t>Lögum er líka beitt til að stemma stigu við fordómum.</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4"/>
          <p:cNvSpPr>
            <a:spLocks noGrp="1"/>
          </p:cNvSpPr>
          <p:nvPr>
            <p:ph type="ftr" sz="quarter" idx="11"/>
          </p:nvPr>
        </p:nvSpPr>
        <p:spPr/>
        <p:txBody>
          <a:bodyPr/>
          <a:lstStyle/>
          <a:p>
            <a:pPr>
              <a:defRPr/>
            </a:pPr>
            <a:endParaRPr lang="en-GB"/>
          </a:p>
          <a:p>
            <a:pPr>
              <a:defRPr/>
            </a:pPr>
            <a:r>
              <a:rPr lang="en-GB" i="1"/>
              <a:t> Leikur að lifa </a:t>
            </a:r>
          </a:p>
        </p:txBody>
      </p:sp>
      <p:sp>
        <p:nvSpPr>
          <p:cNvPr id="33795" name="Slide Number Placeholder 5"/>
          <p:cNvSpPr>
            <a:spLocks noGrp="1"/>
          </p:cNvSpPr>
          <p:nvPr>
            <p:ph type="sldNum" sz="quarter" idx="12"/>
          </p:nvPr>
        </p:nvSpPr>
        <p:spPr/>
        <p:txBody>
          <a:bodyPr/>
          <a:lstStyle/>
          <a:p>
            <a:pPr>
              <a:defRPr/>
            </a:pPr>
            <a:fld id="{69422FF3-E005-451F-B28B-CBF6C9D2E925}" type="slidenum">
              <a:rPr lang="en-GB"/>
              <a:pPr>
                <a:defRPr/>
              </a:pPr>
              <a:t>22</a:t>
            </a:fld>
            <a:endParaRPr lang="en-GB"/>
          </a:p>
        </p:txBody>
      </p:sp>
      <p:sp>
        <p:nvSpPr>
          <p:cNvPr id="53251" name="Rectangle 2"/>
          <p:cNvSpPr>
            <a:spLocks noGrp="1" noChangeArrowheads="1"/>
          </p:cNvSpPr>
          <p:nvPr>
            <p:ph type="title"/>
          </p:nvPr>
        </p:nvSpPr>
        <p:spPr/>
        <p:txBody>
          <a:bodyPr/>
          <a:lstStyle/>
          <a:p>
            <a:r>
              <a:rPr lang="is-IS" smtClean="0"/>
              <a:t>Hver hefur sína sérstöðu</a:t>
            </a:r>
            <a:endParaRPr lang="en-GB" smtClean="0"/>
          </a:p>
        </p:txBody>
      </p:sp>
      <p:sp>
        <p:nvSpPr>
          <p:cNvPr id="53252" name="Rectangle 3"/>
          <p:cNvSpPr>
            <a:spLocks noGrp="1" noChangeArrowheads="1"/>
          </p:cNvSpPr>
          <p:nvPr>
            <p:ph type="body" idx="1"/>
          </p:nvPr>
        </p:nvSpPr>
        <p:spPr/>
        <p:txBody>
          <a:bodyPr/>
          <a:lstStyle/>
          <a:p>
            <a:pPr>
              <a:lnSpc>
                <a:spcPct val="80000"/>
              </a:lnSpc>
            </a:pPr>
            <a:r>
              <a:rPr lang="nb-NO" sz="2800" smtClean="0"/>
              <a:t>Margt er ólíkt:</a:t>
            </a:r>
          </a:p>
          <a:p>
            <a:pPr lvl="1">
              <a:lnSpc>
                <a:spcPct val="80000"/>
              </a:lnSpc>
            </a:pPr>
            <a:r>
              <a:rPr lang="nb-NO" sz="2400" smtClean="0"/>
              <a:t>Útlit</a:t>
            </a:r>
          </a:p>
          <a:p>
            <a:pPr lvl="1">
              <a:lnSpc>
                <a:spcPct val="80000"/>
              </a:lnSpc>
            </a:pPr>
            <a:r>
              <a:rPr lang="nb-NO" sz="2400" smtClean="0"/>
              <a:t>Þarfir</a:t>
            </a:r>
          </a:p>
          <a:p>
            <a:pPr lvl="1">
              <a:lnSpc>
                <a:spcPct val="80000"/>
              </a:lnSpc>
            </a:pPr>
            <a:r>
              <a:rPr lang="nb-NO" sz="2400" smtClean="0"/>
              <a:t>Geta </a:t>
            </a:r>
          </a:p>
          <a:p>
            <a:pPr lvl="1">
              <a:lnSpc>
                <a:spcPct val="80000"/>
              </a:lnSpc>
            </a:pPr>
            <a:r>
              <a:rPr lang="nb-NO" sz="2400" smtClean="0"/>
              <a:t>Viðhorf </a:t>
            </a:r>
          </a:p>
          <a:p>
            <a:pPr lvl="1">
              <a:lnSpc>
                <a:spcPct val="80000"/>
              </a:lnSpc>
            </a:pPr>
            <a:r>
              <a:rPr lang="nb-NO" sz="2400" smtClean="0"/>
              <a:t>Reynsla</a:t>
            </a:r>
          </a:p>
          <a:p>
            <a:pPr lvl="1">
              <a:lnSpc>
                <a:spcPct val="80000"/>
              </a:lnSpc>
            </a:pPr>
            <a:r>
              <a:rPr lang="nb-NO" sz="2400" smtClean="0"/>
              <a:t>Menntun </a:t>
            </a:r>
          </a:p>
          <a:p>
            <a:pPr lvl="1">
              <a:lnSpc>
                <a:spcPct val="80000"/>
              </a:lnSpc>
            </a:pPr>
            <a:r>
              <a:rPr lang="nb-NO" sz="2400" smtClean="0"/>
              <a:t>o.fl.</a:t>
            </a:r>
          </a:p>
          <a:p>
            <a:pPr lvl="1">
              <a:lnSpc>
                <a:spcPct val="80000"/>
              </a:lnSpc>
              <a:buFont typeface="Arial" charset="0"/>
              <a:buNone/>
            </a:pPr>
            <a:endParaRPr lang="nb-NO" sz="2400" smtClean="0"/>
          </a:p>
          <a:p>
            <a:pPr>
              <a:lnSpc>
                <a:spcPct val="80000"/>
              </a:lnSpc>
            </a:pPr>
            <a:r>
              <a:rPr lang="nb-NO" sz="2800" smtClean="0"/>
              <a:t>Við getum lært svo mikið hvert af öðru ef við leyfum fjölbreytninni að blómstra.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4"/>
          <p:cNvSpPr>
            <a:spLocks noGrp="1"/>
          </p:cNvSpPr>
          <p:nvPr>
            <p:ph type="ftr" sz="quarter" idx="11"/>
          </p:nvPr>
        </p:nvSpPr>
        <p:spPr/>
        <p:txBody>
          <a:bodyPr/>
          <a:lstStyle/>
          <a:p>
            <a:pPr>
              <a:defRPr/>
            </a:pPr>
            <a:endParaRPr lang="en-GB"/>
          </a:p>
          <a:p>
            <a:pPr>
              <a:defRPr/>
            </a:pPr>
            <a:r>
              <a:rPr lang="en-GB" i="1"/>
              <a:t> Leikur að lifa </a:t>
            </a:r>
          </a:p>
        </p:txBody>
      </p:sp>
      <p:sp>
        <p:nvSpPr>
          <p:cNvPr id="34819" name="Slide Number Placeholder 5"/>
          <p:cNvSpPr>
            <a:spLocks noGrp="1"/>
          </p:cNvSpPr>
          <p:nvPr>
            <p:ph type="sldNum" sz="quarter" idx="12"/>
          </p:nvPr>
        </p:nvSpPr>
        <p:spPr/>
        <p:txBody>
          <a:bodyPr/>
          <a:lstStyle/>
          <a:p>
            <a:pPr>
              <a:defRPr/>
            </a:pPr>
            <a:fld id="{CE1D1BB9-5711-47BF-8A1B-EA2C6A7D3466}" type="slidenum">
              <a:rPr lang="en-GB"/>
              <a:pPr>
                <a:defRPr/>
              </a:pPr>
              <a:t>23</a:t>
            </a:fld>
            <a:endParaRPr lang="en-GB"/>
          </a:p>
        </p:txBody>
      </p:sp>
      <p:sp>
        <p:nvSpPr>
          <p:cNvPr id="55299" name="Rectangle 2"/>
          <p:cNvSpPr>
            <a:spLocks noGrp="1" noChangeArrowheads="1"/>
          </p:cNvSpPr>
          <p:nvPr>
            <p:ph type="title"/>
          </p:nvPr>
        </p:nvSpPr>
        <p:spPr/>
        <p:txBody>
          <a:bodyPr/>
          <a:lstStyle/>
          <a:p>
            <a:r>
              <a:rPr lang="is-IS" smtClean="0"/>
              <a:t>Fyrirmyndarþjóðfélag</a:t>
            </a:r>
            <a:endParaRPr lang="en-GB" smtClean="0"/>
          </a:p>
        </p:txBody>
      </p:sp>
      <p:sp>
        <p:nvSpPr>
          <p:cNvPr id="55300" name="Rectangle 3"/>
          <p:cNvSpPr>
            <a:spLocks noGrp="1" noChangeArrowheads="1"/>
          </p:cNvSpPr>
          <p:nvPr>
            <p:ph type="body" idx="1"/>
          </p:nvPr>
        </p:nvSpPr>
        <p:spPr/>
        <p:txBody>
          <a:bodyPr/>
          <a:lstStyle/>
          <a:p>
            <a:pPr>
              <a:buFont typeface="Arial" charset="0"/>
              <a:buNone/>
            </a:pPr>
            <a:r>
              <a:rPr lang="nb-NO" smtClean="0"/>
              <a:t>	Sköpum þau skilyrði að Ísland verði þjóðfélag þar sem umburðarlyndi ríkir og jöfnuður á milli manna og samfélagshópa. </a:t>
            </a:r>
          </a:p>
          <a:p>
            <a:endParaRPr lang="nb-NO" smtClean="0">
              <a:solidFill>
                <a:schemeClr val="tx2"/>
              </a:solidFill>
            </a:endParaRPr>
          </a:p>
          <a:p>
            <a:pPr algn="ctr">
              <a:buFontTx/>
              <a:buNone/>
            </a:pPr>
            <a:r>
              <a:rPr lang="nb-NO" b="1" smtClean="0">
                <a:solidFill>
                  <a:srgbClr val="339933"/>
                </a:solidFill>
              </a:rPr>
              <a:t>=&gt; </a:t>
            </a:r>
          </a:p>
          <a:p>
            <a:pPr algn="ctr">
              <a:buFontTx/>
              <a:buNone/>
            </a:pPr>
            <a:r>
              <a:rPr lang="nb-NO" b="1" smtClean="0">
                <a:solidFill>
                  <a:srgbClr val="339933"/>
                </a:solidFill>
              </a:rPr>
              <a:t>Úthýsum fordómum og staðalímyndum!</a:t>
            </a:r>
            <a:endParaRPr lang="en-GB" b="1" smtClean="0">
              <a:solidFill>
                <a:srgbClr val="339933"/>
              </a:solidFill>
            </a:endParaRPr>
          </a:p>
          <a:p>
            <a:pPr algn="ctr"/>
            <a:endParaRPr lang="en-GB" smtClean="0">
              <a:solidFill>
                <a:schemeClr val="tx2"/>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is-IS" smtClean="0"/>
              <a:t>Verum vakandi</a:t>
            </a:r>
          </a:p>
        </p:txBody>
      </p:sp>
      <p:sp>
        <p:nvSpPr>
          <p:cNvPr id="3" name="Content Placeholder 2"/>
          <p:cNvSpPr>
            <a:spLocks noGrp="1"/>
          </p:cNvSpPr>
          <p:nvPr>
            <p:ph idx="1"/>
          </p:nvPr>
        </p:nvSpPr>
        <p:spPr/>
        <p:txBody>
          <a:bodyPr>
            <a:normAutofit/>
          </a:bodyPr>
          <a:lstStyle/>
          <a:p>
            <a:pPr>
              <a:lnSpc>
                <a:spcPct val="80000"/>
              </a:lnSpc>
            </a:pPr>
            <a:r>
              <a:rPr lang="is-IS" sz="3000" smtClean="0"/>
              <a:t>Í fortíð og nútíð hafa margir samfélagshópar þurft að berjast fyrir réttindum sínum,</a:t>
            </a:r>
          </a:p>
          <a:p>
            <a:pPr lvl="1">
              <a:lnSpc>
                <a:spcPct val="80000"/>
              </a:lnSpc>
            </a:pPr>
            <a:r>
              <a:rPr lang="is-IS" sz="2600" smtClean="0"/>
              <a:t>berjast fyrir því að fá að taka virkan þátt í samfélaginu,</a:t>
            </a:r>
          </a:p>
          <a:p>
            <a:pPr lvl="1">
              <a:lnSpc>
                <a:spcPct val="80000"/>
              </a:lnSpc>
            </a:pPr>
            <a:r>
              <a:rPr lang="is-IS" sz="2600" smtClean="0"/>
              <a:t>fá að </a:t>
            </a:r>
            <a:r>
              <a:rPr lang="pt-BR" sz="2600" smtClean="0"/>
              <a:t>blómstra á eigin forsendum.</a:t>
            </a:r>
          </a:p>
          <a:p>
            <a:pPr>
              <a:lnSpc>
                <a:spcPct val="80000"/>
              </a:lnSpc>
            </a:pPr>
            <a:endParaRPr lang="pt-BR" sz="3000" smtClean="0"/>
          </a:p>
          <a:p>
            <a:pPr algn="ctr">
              <a:lnSpc>
                <a:spcPct val="80000"/>
              </a:lnSpc>
              <a:buFont typeface="Arial" charset="0"/>
              <a:buNone/>
            </a:pPr>
            <a:r>
              <a:rPr lang="pt-BR" sz="3000" b="1" smtClean="0">
                <a:solidFill>
                  <a:srgbClr val="339933"/>
                </a:solidFill>
              </a:rPr>
              <a:t>Getið þið nefnt dæmi um slíka baráttu? </a:t>
            </a:r>
          </a:p>
          <a:p>
            <a:pPr>
              <a:lnSpc>
                <a:spcPct val="80000"/>
              </a:lnSpc>
            </a:pPr>
            <a:endParaRPr lang="is-IS" sz="3000" smtClean="0"/>
          </a:p>
          <a:p>
            <a:pPr>
              <a:lnSpc>
                <a:spcPct val="80000"/>
              </a:lnSpc>
            </a:pPr>
            <a:r>
              <a:rPr lang="is-IS" sz="3000" smtClean="0"/>
              <a:t>Höldum áfram að horfa á samfélagið gagnrýnum augum og spyrja:</a:t>
            </a:r>
          </a:p>
          <a:p>
            <a:pPr lvl="1">
              <a:lnSpc>
                <a:spcPct val="80000"/>
              </a:lnSpc>
              <a:buFont typeface="Arial" charset="0"/>
              <a:buNone/>
            </a:pPr>
            <a:r>
              <a:rPr lang="is-IS" sz="2600" smtClean="0"/>
              <a:t>	Erum við föst í hugsunarhætti sem felur í sér </a:t>
            </a:r>
            <a:r>
              <a:rPr lang="is-IS" sz="2600" b="1" smtClean="0">
                <a:solidFill>
                  <a:srgbClr val="339933"/>
                </a:solidFill>
              </a:rPr>
              <a:t>mismunun sumra og forréttindi annarra</a:t>
            </a:r>
            <a:r>
              <a:rPr lang="is-IS" sz="2600" smtClean="0">
                <a:solidFill>
                  <a:srgbClr val="339933"/>
                </a:solidFill>
              </a:rPr>
              <a:t>?</a:t>
            </a:r>
            <a:r>
              <a:rPr lang="is-IS" sz="2600" smtClean="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p:txBody>
          <a:bodyPr/>
          <a:lstStyle/>
          <a:p>
            <a:r>
              <a:rPr lang="is-IS" smtClean="0"/>
              <a:t>Mannréttindi</a:t>
            </a:r>
          </a:p>
        </p:txBody>
      </p:sp>
      <p:sp>
        <p:nvSpPr>
          <p:cNvPr id="3" name="Content Placeholder 2"/>
          <p:cNvSpPr>
            <a:spLocks noGrp="1"/>
          </p:cNvSpPr>
          <p:nvPr>
            <p:ph idx="1"/>
          </p:nvPr>
        </p:nvSpPr>
        <p:spPr/>
        <p:txBody>
          <a:bodyPr>
            <a:normAutofit/>
          </a:bodyPr>
          <a:lstStyle/>
          <a:p>
            <a:pPr>
              <a:lnSpc>
                <a:spcPct val="80000"/>
              </a:lnSpc>
            </a:pPr>
            <a:r>
              <a:rPr lang="is-IS" sz="2800" smtClean="0"/>
              <a:t>Felast m.a. í því að fólk njóti jafnréttis </a:t>
            </a:r>
          </a:p>
          <a:p>
            <a:pPr lvl="1">
              <a:lnSpc>
                <a:spcPct val="80000"/>
              </a:lnSpc>
            </a:pPr>
            <a:r>
              <a:rPr lang="is-IS" sz="2400" smtClean="0"/>
              <a:t>sem er regnhlífarhugtak og nær til margra þátta: </a:t>
            </a:r>
          </a:p>
          <a:p>
            <a:pPr>
              <a:lnSpc>
                <a:spcPct val="90000"/>
              </a:lnSpc>
            </a:pPr>
            <a:r>
              <a:rPr lang="is-IS" sz="2400" smtClean="0"/>
              <a:t>Aldur</a:t>
            </a:r>
          </a:p>
          <a:p>
            <a:pPr>
              <a:lnSpc>
                <a:spcPct val="90000"/>
              </a:lnSpc>
            </a:pPr>
            <a:r>
              <a:rPr lang="is-IS" sz="2400" smtClean="0"/>
              <a:t>Búseta</a:t>
            </a:r>
          </a:p>
          <a:p>
            <a:pPr>
              <a:lnSpc>
                <a:spcPct val="90000"/>
              </a:lnSpc>
            </a:pPr>
            <a:r>
              <a:rPr lang="is-IS" sz="2400" smtClean="0"/>
              <a:t>Efnahagur</a:t>
            </a:r>
          </a:p>
          <a:p>
            <a:pPr>
              <a:lnSpc>
                <a:spcPct val="90000"/>
              </a:lnSpc>
            </a:pPr>
            <a:r>
              <a:rPr lang="is-IS" sz="2400" smtClean="0"/>
              <a:t>Fötlun</a:t>
            </a:r>
          </a:p>
          <a:p>
            <a:pPr>
              <a:lnSpc>
                <a:spcPct val="90000"/>
              </a:lnSpc>
            </a:pPr>
            <a:r>
              <a:rPr lang="is-IS" sz="2400" smtClean="0"/>
              <a:t>Kyn</a:t>
            </a:r>
          </a:p>
          <a:p>
            <a:pPr>
              <a:lnSpc>
                <a:spcPct val="90000"/>
              </a:lnSpc>
            </a:pPr>
            <a:r>
              <a:rPr lang="is-IS" sz="2400" smtClean="0"/>
              <a:t>Kynhneigð</a:t>
            </a:r>
          </a:p>
          <a:p>
            <a:pPr>
              <a:lnSpc>
                <a:spcPct val="90000"/>
              </a:lnSpc>
            </a:pPr>
            <a:r>
              <a:rPr lang="is-IS" sz="2400" smtClean="0"/>
              <a:t>Litarháttur</a:t>
            </a:r>
          </a:p>
          <a:p>
            <a:pPr>
              <a:lnSpc>
                <a:spcPct val="90000"/>
              </a:lnSpc>
            </a:pPr>
            <a:endParaRPr lang="is-IS" sz="2400" smtClean="0"/>
          </a:p>
        </p:txBody>
      </p:sp>
      <p:sp>
        <p:nvSpPr>
          <p:cNvPr id="58372" name="Rectangle 4"/>
          <p:cNvSpPr>
            <a:spLocks noGrp="1"/>
          </p:cNvSpPr>
          <p:nvPr>
            <p:ph type="body" sz="half" idx="4294967295"/>
          </p:nvPr>
        </p:nvSpPr>
        <p:spPr>
          <a:xfrm>
            <a:off x="4572000" y="2492896"/>
            <a:ext cx="4038600" cy="3128963"/>
          </a:xfrm>
        </p:spPr>
        <p:txBody>
          <a:bodyPr/>
          <a:lstStyle/>
          <a:p>
            <a:pPr>
              <a:lnSpc>
                <a:spcPct val="90000"/>
              </a:lnSpc>
            </a:pPr>
            <a:r>
              <a:rPr lang="is-IS" sz="2400" dirty="0" smtClean="0"/>
              <a:t>Lífsskoðanir</a:t>
            </a:r>
          </a:p>
          <a:p>
            <a:pPr>
              <a:lnSpc>
                <a:spcPct val="90000"/>
              </a:lnSpc>
            </a:pPr>
            <a:r>
              <a:rPr lang="is-IS" sz="2400" dirty="0" smtClean="0"/>
              <a:t>Menning</a:t>
            </a:r>
          </a:p>
          <a:p>
            <a:pPr>
              <a:lnSpc>
                <a:spcPct val="90000"/>
              </a:lnSpc>
            </a:pPr>
            <a:r>
              <a:rPr lang="is-IS" sz="2400" dirty="0" smtClean="0"/>
              <a:t>Stétt</a:t>
            </a:r>
          </a:p>
          <a:p>
            <a:pPr>
              <a:lnSpc>
                <a:spcPct val="90000"/>
              </a:lnSpc>
            </a:pPr>
            <a:r>
              <a:rPr lang="is-IS" sz="2400" dirty="0" smtClean="0"/>
              <a:t>Trúarbrögð</a:t>
            </a:r>
          </a:p>
          <a:p>
            <a:pPr>
              <a:lnSpc>
                <a:spcPct val="90000"/>
              </a:lnSpc>
            </a:pPr>
            <a:r>
              <a:rPr lang="is-IS" sz="2400" dirty="0" smtClean="0"/>
              <a:t>Tungumál</a:t>
            </a:r>
          </a:p>
          <a:p>
            <a:pPr>
              <a:lnSpc>
                <a:spcPct val="90000"/>
              </a:lnSpc>
            </a:pPr>
            <a:r>
              <a:rPr lang="is-IS" sz="2400" dirty="0" smtClean="0"/>
              <a:t>Ætterni</a:t>
            </a:r>
          </a:p>
          <a:p>
            <a:pPr>
              <a:lnSpc>
                <a:spcPct val="90000"/>
              </a:lnSpc>
            </a:pPr>
            <a:r>
              <a:rPr lang="is-IS" sz="2400" dirty="0" smtClean="0"/>
              <a:t>Þjóðerni</a:t>
            </a:r>
            <a:endParaRPr lang="en-GB" sz="2400"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p:cNvSpPr>
          <p:nvPr>
            <p:ph type="title"/>
          </p:nvPr>
        </p:nvSpPr>
        <p:spPr/>
        <p:txBody>
          <a:bodyPr/>
          <a:lstStyle/>
          <a:p>
            <a:r>
              <a:rPr lang="is-IS" smtClean="0"/>
              <a:t>Mannréttindi</a:t>
            </a:r>
            <a:endParaRPr lang="en-GB" smtClean="0"/>
          </a:p>
        </p:txBody>
      </p:sp>
      <p:sp>
        <p:nvSpPr>
          <p:cNvPr id="86019" name="Rectangle 3"/>
          <p:cNvSpPr>
            <a:spLocks noGrp="1"/>
          </p:cNvSpPr>
          <p:nvPr>
            <p:ph type="body" idx="1"/>
          </p:nvPr>
        </p:nvSpPr>
        <p:spPr/>
        <p:txBody>
          <a:bodyPr/>
          <a:lstStyle/>
          <a:p>
            <a:pPr>
              <a:lnSpc>
                <a:spcPct val="80000"/>
              </a:lnSpc>
            </a:pPr>
            <a:r>
              <a:rPr lang="is-IS" smtClean="0"/>
              <a:t>Felast m.a. í </a:t>
            </a:r>
          </a:p>
          <a:p>
            <a:pPr lvl="1">
              <a:lnSpc>
                <a:spcPct val="80000"/>
              </a:lnSpc>
            </a:pPr>
            <a:r>
              <a:rPr lang="is-IS" sz="2400" smtClean="0"/>
              <a:t>þátttöku allra, </a:t>
            </a:r>
          </a:p>
          <a:p>
            <a:pPr lvl="1">
              <a:lnSpc>
                <a:spcPct val="80000"/>
              </a:lnSpc>
            </a:pPr>
            <a:r>
              <a:rPr lang="is-IS" sz="2400" smtClean="0"/>
              <a:t>alþjóðavitund, </a:t>
            </a:r>
          </a:p>
          <a:p>
            <a:pPr lvl="1">
              <a:lnSpc>
                <a:spcPct val="80000"/>
              </a:lnSpc>
            </a:pPr>
            <a:r>
              <a:rPr lang="is-IS" sz="2400" smtClean="0"/>
              <a:t>friði, </a:t>
            </a:r>
          </a:p>
          <a:p>
            <a:pPr lvl="1">
              <a:lnSpc>
                <a:spcPct val="80000"/>
              </a:lnSpc>
            </a:pPr>
            <a:r>
              <a:rPr lang="is-IS" sz="2400" smtClean="0"/>
              <a:t>sjálfbærni, </a:t>
            </a:r>
          </a:p>
          <a:p>
            <a:pPr lvl="1">
              <a:lnSpc>
                <a:spcPct val="80000"/>
              </a:lnSpc>
            </a:pPr>
            <a:r>
              <a:rPr lang="is-IS" sz="2400" smtClean="0"/>
              <a:t>borgaravitund, </a:t>
            </a:r>
          </a:p>
          <a:p>
            <a:pPr lvl="1">
              <a:lnSpc>
                <a:spcPct val="80000"/>
              </a:lnSpc>
            </a:pPr>
            <a:r>
              <a:rPr lang="is-IS" sz="2400" smtClean="0"/>
              <a:t>gildum og gildismati, </a:t>
            </a:r>
          </a:p>
          <a:p>
            <a:pPr lvl="1">
              <a:lnSpc>
                <a:spcPct val="80000"/>
              </a:lnSpc>
            </a:pPr>
            <a:r>
              <a:rPr lang="is-IS" sz="2400" smtClean="0"/>
              <a:t>heilsu, </a:t>
            </a:r>
          </a:p>
          <a:p>
            <a:pPr lvl="1">
              <a:lnSpc>
                <a:spcPct val="80000"/>
              </a:lnSpc>
            </a:pPr>
            <a:r>
              <a:rPr lang="is-IS" sz="2400" smtClean="0"/>
              <a:t>öryggi, </a:t>
            </a:r>
          </a:p>
          <a:p>
            <a:pPr lvl="1">
              <a:lnSpc>
                <a:spcPct val="80000"/>
              </a:lnSpc>
            </a:pPr>
            <a:r>
              <a:rPr lang="is-IS" sz="2400" smtClean="0"/>
              <a:t>lýðræði </a:t>
            </a:r>
          </a:p>
          <a:p>
            <a:pPr lvl="1">
              <a:lnSpc>
                <a:spcPct val="80000"/>
              </a:lnSpc>
            </a:pPr>
            <a:r>
              <a:rPr lang="is-IS" sz="2400" smtClean="0"/>
              <a:t>jafnræði minnihluta- og meirihlutahópa. </a:t>
            </a:r>
          </a:p>
          <a:p>
            <a:endParaRPr lang="en-GB" sz="24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is-IS" smtClean="0"/>
              <a:t>Mannréttindi</a:t>
            </a:r>
          </a:p>
        </p:txBody>
      </p:sp>
      <p:sp>
        <p:nvSpPr>
          <p:cNvPr id="3" name="Content Placeholder 2"/>
          <p:cNvSpPr>
            <a:spLocks noGrp="1"/>
          </p:cNvSpPr>
          <p:nvPr>
            <p:ph idx="1"/>
          </p:nvPr>
        </p:nvSpPr>
        <p:spPr/>
        <p:txBody>
          <a:bodyPr>
            <a:normAutofit/>
          </a:bodyPr>
          <a:lstStyle/>
          <a:p>
            <a:pPr>
              <a:lnSpc>
                <a:spcPct val="80000"/>
              </a:lnSpc>
            </a:pPr>
            <a:r>
              <a:rPr lang="is-IS" sz="3000" smtClean="0"/>
              <a:t>Snúast um baráttu gegn </a:t>
            </a:r>
          </a:p>
          <a:p>
            <a:pPr lvl="1">
              <a:lnSpc>
                <a:spcPct val="80000"/>
              </a:lnSpc>
            </a:pPr>
            <a:r>
              <a:rPr lang="is-IS" sz="2600" smtClean="0"/>
              <a:t>fordómum, </a:t>
            </a:r>
          </a:p>
          <a:p>
            <a:pPr lvl="1">
              <a:lnSpc>
                <a:spcPct val="80000"/>
              </a:lnSpc>
            </a:pPr>
            <a:r>
              <a:rPr lang="is-IS" sz="2600" smtClean="0"/>
              <a:t>staðalímyndum, </a:t>
            </a:r>
          </a:p>
          <a:p>
            <a:pPr lvl="1">
              <a:lnSpc>
                <a:spcPct val="80000"/>
              </a:lnSpc>
            </a:pPr>
            <a:r>
              <a:rPr lang="is-IS" sz="2600" smtClean="0"/>
              <a:t>hryðjuverkum, </a:t>
            </a:r>
          </a:p>
          <a:p>
            <a:pPr lvl="1">
              <a:lnSpc>
                <a:spcPct val="80000"/>
              </a:lnSpc>
            </a:pPr>
            <a:r>
              <a:rPr lang="is-IS" sz="2600" smtClean="0"/>
              <a:t>stríði, </a:t>
            </a:r>
          </a:p>
          <a:p>
            <a:pPr lvl="1">
              <a:lnSpc>
                <a:spcPct val="80000"/>
              </a:lnSpc>
            </a:pPr>
            <a:r>
              <a:rPr lang="is-IS" sz="2600" smtClean="0"/>
              <a:t>ójafnræði, </a:t>
            </a:r>
          </a:p>
          <a:p>
            <a:pPr lvl="1">
              <a:lnSpc>
                <a:spcPct val="80000"/>
              </a:lnSpc>
            </a:pPr>
            <a:r>
              <a:rPr lang="is-IS" sz="2600" smtClean="0"/>
              <a:t>óréttlæti, </a:t>
            </a:r>
          </a:p>
          <a:p>
            <a:pPr lvl="1">
              <a:lnSpc>
                <a:spcPct val="80000"/>
              </a:lnSpc>
            </a:pPr>
            <a:r>
              <a:rPr lang="is-IS" sz="2600" smtClean="0"/>
              <a:t>ofbeldi, </a:t>
            </a:r>
          </a:p>
          <a:p>
            <a:pPr lvl="1">
              <a:lnSpc>
                <a:spcPct val="80000"/>
              </a:lnSpc>
            </a:pPr>
            <a:r>
              <a:rPr lang="is-IS" sz="2600" smtClean="0"/>
              <a:t>fátækt, </a:t>
            </a:r>
          </a:p>
          <a:p>
            <a:pPr lvl="1">
              <a:lnSpc>
                <a:spcPct val="80000"/>
              </a:lnSpc>
            </a:pPr>
            <a:r>
              <a:rPr lang="is-IS" sz="2600" smtClean="0"/>
              <a:t>útskúfun </a:t>
            </a:r>
          </a:p>
          <a:p>
            <a:pPr lvl="1">
              <a:lnSpc>
                <a:spcPct val="80000"/>
              </a:lnSpc>
            </a:pPr>
            <a:r>
              <a:rPr lang="is-IS" sz="2600" smtClean="0"/>
              <a:t>o.fl.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is-IS" smtClean="0"/>
              <a:t>Mannréttindi</a:t>
            </a:r>
          </a:p>
        </p:txBody>
      </p:sp>
      <p:sp>
        <p:nvSpPr>
          <p:cNvPr id="3" name="Content Placeholder 2"/>
          <p:cNvSpPr>
            <a:spLocks noGrp="1"/>
          </p:cNvSpPr>
          <p:nvPr>
            <p:ph idx="1"/>
          </p:nvPr>
        </p:nvSpPr>
        <p:spPr/>
        <p:txBody>
          <a:bodyPr>
            <a:normAutofit/>
          </a:bodyPr>
          <a:lstStyle/>
          <a:p>
            <a:pPr>
              <a:lnSpc>
                <a:spcPct val="80000"/>
              </a:lnSpc>
            </a:pPr>
            <a:r>
              <a:rPr lang="is-IS" sz="2200" smtClean="0"/>
              <a:t>Snúast um réttindi allra einstaklinga, alltaf og alls staðar.</a:t>
            </a:r>
          </a:p>
          <a:p>
            <a:pPr>
              <a:lnSpc>
                <a:spcPct val="80000"/>
              </a:lnSpc>
            </a:pPr>
            <a:r>
              <a:rPr lang="is-IS" sz="2200" smtClean="0"/>
              <a:t>Eru algild, þau eru eins alls staðar í heiminum. </a:t>
            </a:r>
          </a:p>
          <a:p>
            <a:pPr lvl="1">
              <a:lnSpc>
                <a:spcPct val="80000"/>
              </a:lnSpc>
            </a:pPr>
            <a:r>
              <a:rPr lang="is-IS" sz="2000" smtClean="0"/>
              <a:t>En því miður eru þau ekki alls staðar virt.</a:t>
            </a:r>
          </a:p>
          <a:p>
            <a:pPr>
              <a:lnSpc>
                <a:spcPct val="80000"/>
              </a:lnSpc>
            </a:pPr>
            <a:r>
              <a:rPr lang="is-IS" sz="2200" smtClean="0"/>
              <a:t>Við fáum mannréttindi í vöggugjöf</a:t>
            </a:r>
          </a:p>
          <a:p>
            <a:pPr lvl="1">
              <a:lnSpc>
                <a:spcPct val="80000"/>
              </a:lnSpc>
            </a:pPr>
            <a:r>
              <a:rPr lang="is-IS" sz="2000" smtClean="0"/>
              <a:t>ekki sem borgarar í tilteknu landi heldur sem hluti af alþjóðlegu samfélagi manna. </a:t>
            </a:r>
          </a:p>
          <a:p>
            <a:pPr>
              <a:lnSpc>
                <a:spcPct val="80000"/>
              </a:lnSpc>
            </a:pPr>
            <a:r>
              <a:rPr lang="is-IS" sz="2200" smtClean="0"/>
              <a:t>Allir hafa mannréttindi og enginn getur afsalað sér þeim eða samnýtt þau með öðrum. </a:t>
            </a:r>
          </a:p>
          <a:p>
            <a:pPr lvl="1">
              <a:lnSpc>
                <a:spcPct val="80000"/>
              </a:lnSpc>
            </a:pPr>
            <a:r>
              <a:rPr lang="is-IS" sz="2000" smtClean="0"/>
              <a:t>Enginn er svo ómerkilegur að hægt sé að taka af honum þessi réttindi og það er enginn svo merkilegur að hann eigi meiri rétt en annar.</a:t>
            </a:r>
          </a:p>
          <a:p>
            <a:pPr>
              <a:lnSpc>
                <a:spcPct val="80000"/>
              </a:lnSpc>
            </a:pPr>
            <a:r>
              <a:rPr lang="is-IS" sz="2200" smtClean="0"/>
              <a:t>Mannréttindi taka til grunnþarfa mannsins og eru undirstaða virðingar. </a:t>
            </a:r>
          </a:p>
          <a:p>
            <a:pPr>
              <a:lnSpc>
                <a:spcPct val="80000"/>
              </a:lnSpc>
            </a:pPr>
            <a:r>
              <a:rPr lang="is-IS" sz="2200" smtClean="0"/>
              <a:t>Sá sem virðir mannréttindi krefst þess af sjálfum sér og öllum öðrum að allar manneskjur njóti virðingar.</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p:txBody>
          <a:bodyPr/>
          <a:lstStyle/>
          <a:p>
            <a:r>
              <a:rPr lang="is-IS" smtClean="0"/>
              <a:t>Mannréttindin eru þín!</a:t>
            </a:r>
          </a:p>
        </p:txBody>
      </p:sp>
      <p:sp>
        <p:nvSpPr>
          <p:cNvPr id="62466" name="Content Placeholder 2"/>
          <p:cNvSpPr>
            <a:spLocks noGrp="1"/>
          </p:cNvSpPr>
          <p:nvPr>
            <p:ph idx="1"/>
          </p:nvPr>
        </p:nvSpPr>
        <p:spPr/>
        <p:txBody>
          <a:bodyPr/>
          <a:lstStyle/>
          <a:p>
            <a:r>
              <a:rPr lang="is-IS" smtClean="0"/>
              <a:t>Það skiptir ekki máli hvort þú ert </a:t>
            </a:r>
          </a:p>
          <a:p>
            <a:pPr lvl="1"/>
            <a:r>
              <a:rPr lang="is-IS" smtClean="0"/>
              <a:t>karl eða kona, </a:t>
            </a:r>
          </a:p>
          <a:p>
            <a:pPr lvl="1"/>
            <a:r>
              <a:rPr lang="is-IS" smtClean="0"/>
              <a:t>barn eða fullorðinn, </a:t>
            </a:r>
          </a:p>
          <a:p>
            <a:pPr lvl="1"/>
            <a:r>
              <a:rPr lang="is-IS" smtClean="0"/>
              <a:t>fatlaður eða ófatlaður, </a:t>
            </a:r>
          </a:p>
          <a:p>
            <a:pPr lvl="1"/>
            <a:r>
              <a:rPr lang="is-IS" smtClean="0"/>
              <a:t>Íslendingur eða Afríkubúi, </a:t>
            </a:r>
          </a:p>
          <a:p>
            <a:pPr lvl="1"/>
            <a:r>
              <a:rPr lang="is-IS" smtClean="0"/>
              <a:t>kristinn, íslamstrúar eða trúlaus,</a:t>
            </a:r>
          </a:p>
          <a:p>
            <a:pPr lvl="1"/>
            <a:r>
              <a:rPr lang="is-IS" smtClean="0"/>
              <a:t>með dökka húð eða ljósa.</a:t>
            </a:r>
          </a:p>
          <a:p>
            <a:r>
              <a:rPr lang="is-IS" smtClean="0"/>
              <a:t>Það eina sem skiptir máli er að þú ert manneskja.</a:t>
            </a:r>
          </a:p>
          <a:p>
            <a:endParaRPr lang="is-I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11"/>
          </p:nvPr>
        </p:nvSpPr>
        <p:spPr/>
        <p:txBody>
          <a:bodyPr/>
          <a:lstStyle/>
          <a:p>
            <a:pPr>
              <a:defRPr/>
            </a:pPr>
            <a:endParaRPr lang="en-GB"/>
          </a:p>
          <a:p>
            <a:pPr>
              <a:defRPr/>
            </a:pPr>
            <a:r>
              <a:rPr lang="en-GB" i="1"/>
              <a:t> Leikur að lifa </a:t>
            </a:r>
          </a:p>
        </p:txBody>
      </p:sp>
      <p:sp>
        <p:nvSpPr>
          <p:cNvPr id="15363" name="Slide Number Placeholder 5"/>
          <p:cNvSpPr>
            <a:spLocks noGrp="1"/>
          </p:cNvSpPr>
          <p:nvPr>
            <p:ph type="sldNum" sz="quarter" idx="12"/>
          </p:nvPr>
        </p:nvSpPr>
        <p:spPr/>
        <p:txBody>
          <a:bodyPr/>
          <a:lstStyle/>
          <a:p>
            <a:pPr>
              <a:defRPr/>
            </a:pPr>
            <a:fld id="{37C4890F-8317-48F0-AF10-0D06886529B2}" type="slidenum">
              <a:rPr lang="en-GB"/>
              <a:pPr>
                <a:defRPr/>
              </a:pPr>
              <a:t>3</a:t>
            </a:fld>
            <a:endParaRPr lang="en-GB"/>
          </a:p>
        </p:txBody>
      </p:sp>
      <p:sp>
        <p:nvSpPr>
          <p:cNvPr id="17411" name="Rectangle 2"/>
          <p:cNvSpPr>
            <a:spLocks noGrp="1" noChangeArrowheads="1"/>
          </p:cNvSpPr>
          <p:nvPr>
            <p:ph type="title"/>
          </p:nvPr>
        </p:nvSpPr>
        <p:spPr/>
        <p:txBody>
          <a:bodyPr/>
          <a:lstStyle/>
          <a:p>
            <a:r>
              <a:rPr lang="is-IS" sz="3600" smtClean="0"/>
              <a:t>       „Heimurinn er að skreppa saman“</a:t>
            </a:r>
            <a:endParaRPr lang="en-GB" sz="3600" smtClean="0"/>
          </a:p>
        </p:txBody>
      </p:sp>
      <p:sp>
        <p:nvSpPr>
          <p:cNvPr id="17412" name="Rectangle 3"/>
          <p:cNvSpPr>
            <a:spLocks noGrp="1" noChangeArrowheads="1"/>
          </p:cNvSpPr>
          <p:nvPr>
            <p:ph type="body" idx="1"/>
          </p:nvPr>
        </p:nvSpPr>
        <p:spPr/>
        <p:txBody>
          <a:bodyPr/>
          <a:lstStyle/>
          <a:p>
            <a:pPr>
              <a:lnSpc>
                <a:spcPct val="90000"/>
              </a:lnSpc>
            </a:pPr>
            <a:r>
              <a:rPr lang="nb-NO" sz="2800" smtClean="0"/>
              <a:t>Sífellt fleiri alþjóðalög gilda um samskipti ríkja</a:t>
            </a:r>
          </a:p>
          <a:p>
            <a:pPr lvl="1">
              <a:lnSpc>
                <a:spcPct val="90000"/>
              </a:lnSpc>
            </a:pPr>
            <a:r>
              <a:rPr lang="nb-NO" sz="2400" smtClean="0"/>
              <a:t>t.d. á sviði viðskipta og til að stuðla að friði. </a:t>
            </a:r>
          </a:p>
          <a:p>
            <a:pPr>
              <a:lnSpc>
                <a:spcPct val="90000"/>
              </a:lnSpc>
            </a:pPr>
            <a:r>
              <a:rPr lang="nb-NO" sz="2800" smtClean="0"/>
              <a:t>Samningar og sáttmálar samræma einnig leikreglur ríkja</a:t>
            </a:r>
          </a:p>
          <a:p>
            <a:pPr lvl="1">
              <a:lnSpc>
                <a:spcPct val="90000"/>
              </a:lnSpc>
            </a:pPr>
            <a:r>
              <a:rPr lang="nb-NO" sz="2400" smtClean="0"/>
              <a:t>t.d. á sviði mannréttinda og annarra mála sem varða velferð borgaranna og sameiginlega hagsmuni landanna. </a:t>
            </a:r>
          </a:p>
          <a:p>
            <a:pPr>
              <a:lnSpc>
                <a:spcPct val="90000"/>
              </a:lnSpc>
            </a:pPr>
            <a:r>
              <a:rPr lang="nb-NO" sz="2800" smtClean="0"/>
              <a:t>Hvert ríki hefur frelsi til að hafna slíku samstarfi.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is-IS" i="1" smtClean="0"/>
              <a:t>Mannréttindi</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is-IS" dirty="0" smtClean="0"/>
              <a:t>Við erum öll fædd frjáls og höfum okkar eigin hugsanir og hugmyndir. Við eigum rétt á því að komið sé fram við alla á sama hátt og að engum sé útskúfað.</a:t>
            </a:r>
          </a:p>
          <a:p>
            <a:pPr fontAlgn="auto">
              <a:spcAft>
                <a:spcPts val="0"/>
              </a:spcAft>
              <a:buFont typeface="Arial" pitchFamily="34" charset="0"/>
              <a:buChar char="•"/>
              <a:defRPr/>
            </a:pPr>
            <a:r>
              <a:rPr lang="is-IS" dirty="0" smtClean="0"/>
              <a:t>Enginn getur svipt manneskju mannréttindum sínum, enginn getur afsalað sér þeim og allir eiga rétt á því að mannréttindabrot séu bönnuð með lögum.</a:t>
            </a:r>
          </a:p>
          <a:p>
            <a:pPr fontAlgn="auto">
              <a:spcAft>
                <a:spcPts val="0"/>
              </a:spcAft>
              <a:buFont typeface="Arial" pitchFamily="34" charset="0"/>
              <a:buChar char="•"/>
              <a:defRPr/>
            </a:pPr>
            <a:r>
              <a:rPr lang="is-IS" dirty="0" smtClean="0"/>
              <a:t>Allir hafa rétt til fæðis, drykkjar, húsnæðis og heilbrigðisþjónustu.</a:t>
            </a:r>
            <a:endParaRPr lang="is-I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p:txBody>
          <a:bodyPr/>
          <a:lstStyle/>
          <a:p>
            <a:r>
              <a:rPr lang="is-IS" i="1" smtClean="0"/>
              <a:t>Mannréttindi</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is-IS" dirty="0" smtClean="0"/>
              <a:t>Allir fullorðnir eiga rétt til atvinnuþátttöku, til sanngjarnra launa fyrir störf sín og til að eiga aðild að stéttarfélagi.</a:t>
            </a:r>
          </a:p>
          <a:p>
            <a:pPr fontAlgn="auto">
              <a:spcAft>
                <a:spcPts val="0"/>
              </a:spcAft>
              <a:buFont typeface="Arial" pitchFamily="34" charset="0"/>
              <a:buChar char="•"/>
              <a:defRPr/>
            </a:pPr>
            <a:r>
              <a:rPr lang="is-IS" dirty="0" smtClean="0"/>
              <a:t>Allir eiga rétt á hvíld frá störfum. Allir eiga jafnan rétt á að njóta menningar, lista og íþrótta og til annarrar menningarlegrar þátttöku.</a:t>
            </a:r>
          </a:p>
          <a:p>
            <a:pPr fontAlgn="auto">
              <a:spcAft>
                <a:spcPts val="0"/>
              </a:spcAft>
              <a:buFont typeface="Arial" pitchFamily="34" charset="0"/>
              <a:buChar char="•"/>
              <a:defRPr/>
            </a:pPr>
            <a:r>
              <a:rPr lang="is-IS" dirty="0" smtClean="0"/>
              <a:t>Allir eiga rétt á góðu lífi. Þeir sem ekki geta séð fyrir sér sjálfir, eins og börn, gamalmenni, atvinnu- lausir og fatlaðir, eiga rétt á því að samfélagið ali önn fyrir þeim.</a:t>
            </a:r>
            <a:endParaRPr lang="is-I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a:xfrm>
            <a:off x="395288" y="260350"/>
            <a:ext cx="8229600" cy="1143000"/>
          </a:xfrm>
        </p:spPr>
        <p:txBody>
          <a:bodyPr/>
          <a:lstStyle/>
          <a:p>
            <a:r>
              <a:rPr lang="is-IS" i="1" smtClean="0"/>
              <a:t>Mannréttindi</a:t>
            </a:r>
          </a:p>
        </p:txBody>
      </p:sp>
      <p:sp>
        <p:nvSpPr>
          <p:cNvPr id="3" name="Content Placeholder 2"/>
          <p:cNvSpPr>
            <a:spLocks noGrp="1"/>
          </p:cNvSpPr>
          <p:nvPr>
            <p:ph idx="1"/>
          </p:nvPr>
        </p:nvSpPr>
        <p:spPr/>
        <p:txBody>
          <a:bodyPr rtlCol="0">
            <a:normAutofit fontScale="92500"/>
          </a:bodyPr>
          <a:lstStyle/>
          <a:p>
            <a:pPr fontAlgn="auto">
              <a:spcAft>
                <a:spcPts val="0"/>
              </a:spcAft>
              <a:buFont typeface="Arial" pitchFamily="34" charset="0"/>
              <a:buChar char="•"/>
              <a:defRPr/>
            </a:pPr>
            <a:r>
              <a:rPr lang="is-IS" dirty="0" smtClean="0"/>
              <a:t>Allir fullorðnir sem það kjósa eiga rétt á að stofna þá fjölskyldu sem þeir óska. Fólk sem er ógift, gift eða fráskilið nýtur sömu réttinda.</a:t>
            </a:r>
          </a:p>
          <a:p>
            <a:pPr fontAlgn="auto">
              <a:spcAft>
                <a:spcPts val="0"/>
              </a:spcAft>
              <a:buFont typeface="Arial" pitchFamily="34" charset="0"/>
              <a:buChar char="•"/>
              <a:defRPr/>
            </a:pPr>
            <a:r>
              <a:rPr lang="is-IS" dirty="0" smtClean="0"/>
              <a:t>Allir eiga rétt á því að mennta sig og að grunnmenntun sé í boði óháð efnahag. Við eigum öll rétt á því að ákveða hvað við gerum í lífinu.</a:t>
            </a:r>
          </a:p>
          <a:p>
            <a:pPr fontAlgn="auto">
              <a:spcAft>
                <a:spcPts val="0"/>
              </a:spcAft>
              <a:buFont typeface="Arial" pitchFamily="34" charset="0"/>
              <a:buChar char="•"/>
              <a:defRPr/>
            </a:pPr>
            <a:r>
              <a:rPr lang="is-IS" dirty="0" smtClean="0"/>
              <a:t>Enginn má sverta mannorð fólks eða rjúfa friðhelgi heimilis og einkalífs án gildrar ástæðu.</a:t>
            </a:r>
            <a:endParaRPr lang="is-I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le 1"/>
          <p:cNvSpPr>
            <a:spLocks noGrp="1"/>
          </p:cNvSpPr>
          <p:nvPr>
            <p:ph type="title"/>
          </p:nvPr>
        </p:nvSpPr>
        <p:spPr/>
        <p:txBody>
          <a:bodyPr/>
          <a:lstStyle/>
          <a:p>
            <a:r>
              <a:rPr lang="is-IS" i="1" smtClean="0"/>
              <a:t>Mannréttindi</a:t>
            </a:r>
          </a:p>
        </p:txBody>
      </p:sp>
      <p:sp>
        <p:nvSpPr>
          <p:cNvPr id="3" name="Content Placeholder 2"/>
          <p:cNvSpPr>
            <a:spLocks noGrp="1"/>
          </p:cNvSpPr>
          <p:nvPr>
            <p:ph idx="1"/>
          </p:nvPr>
        </p:nvSpPr>
        <p:spPr/>
        <p:txBody>
          <a:bodyPr rtlCol="0">
            <a:normAutofit fontScale="85000" lnSpcReduction="10000"/>
          </a:bodyPr>
          <a:lstStyle/>
          <a:p>
            <a:pPr fontAlgn="auto">
              <a:spcAft>
                <a:spcPts val="0"/>
              </a:spcAft>
              <a:buFont typeface="Arial" pitchFamily="34" charset="0"/>
              <a:buChar char="•"/>
              <a:defRPr/>
            </a:pPr>
            <a:r>
              <a:rPr lang="is-IS" dirty="0" smtClean="0"/>
              <a:t>Við höfum öll rétt til að lifa og til frelsis og öryggis. Enginn hefur rétt til að beita ofbeldi eða pyndingum eða gera annan mann að þræl sínum. Allir eiga rétt á sanngjörnum bótum séu þeir ofbeldi beittir.</a:t>
            </a:r>
          </a:p>
          <a:p>
            <a:pPr fontAlgn="auto">
              <a:spcAft>
                <a:spcPts val="0"/>
              </a:spcAft>
              <a:buFont typeface="Arial" pitchFamily="34" charset="0"/>
              <a:buChar char="•"/>
              <a:defRPr/>
            </a:pPr>
            <a:r>
              <a:rPr lang="is-IS" dirty="0" smtClean="0"/>
              <a:t>Allir hafa rétt á viðurkenningu sem manneskjur og rétt til þess að vera borgarar í tilteknu landi. Engan má svipta þjóðerni sínu eða gera landreka frá eigin landi. Þeir sem eiga á hættu að vera beittir órétti og ofbeldi í landi sínu eiga rétt á því að fá hæli í öðru landi.</a:t>
            </a:r>
          </a:p>
          <a:p>
            <a:pPr fontAlgn="auto">
              <a:spcAft>
                <a:spcPts val="0"/>
              </a:spcAft>
              <a:buFont typeface="Arial" pitchFamily="34" charset="0"/>
              <a:buChar char="•"/>
              <a:defRPr/>
            </a:pPr>
            <a:r>
              <a:rPr lang="is-IS" dirty="0" smtClean="0"/>
              <a:t>Engan má svipta ferðafrelsi sínu.</a:t>
            </a:r>
            <a:endParaRPr lang="is-I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p:txBody>
          <a:bodyPr/>
          <a:lstStyle/>
          <a:p>
            <a:r>
              <a:rPr lang="is-IS" i="1" smtClean="0"/>
              <a:t>Mannréttindi</a:t>
            </a:r>
          </a:p>
        </p:txBody>
      </p:sp>
      <p:sp>
        <p:nvSpPr>
          <p:cNvPr id="67586" name="Content Placeholder 2"/>
          <p:cNvSpPr>
            <a:spLocks noGrp="1"/>
          </p:cNvSpPr>
          <p:nvPr>
            <p:ph idx="1"/>
          </p:nvPr>
        </p:nvSpPr>
        <p:spPr/>
        <p:txBody>
          <a:bodyPr/>
          <a:lstStyle/>
          <a:p>
            <a:r>
              <a:rPr lang="is-IS" smtClean="0"/>
              <a:t>Engan má svipta eignum sínum án góðrar ástæðu.</a:t>
            </a:r>
          </a:p>
          <a:p>
            <a:r>
              <a:rPr lang="is-IS" smtClean="0"/>
              <a:t>Allir eiga að njóta skoðana-, tjáningar- og trúfrelsis og hafa rétt til að stofna eða ganga í það trúfélag sem þeir kjósa.</a:t>
            </a:r>
          </a:p>
          <a:p>
            <a:r>
              <a:rPr lang="is-IS" smtClean="0"/>
              <a:t>Við höfum öll rétt til að vinna friðsamlega saman að því að verja réttindi okkar og mynda samtök eða ganga í samtök í því skyni.</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is-IS" i="1" smtClean="0"/>
              <a:t>Mannréttindi</a:t>
            </a:r>
          </a:p>
        </p:txBody>
      </p:sp>
      <p:sp>
        <p:nvSpPr>
          <p:cNvPr id="3" name="Content Placeholder 2"/>
          <p:cNvSpPr>
            <a:spLocks noGrp="1"/>
          </p:cNvSpPr>
          <p:nvPr>
            <p:ph idx="1"/>
          </p:nvPr>
        </p:nvSpPr>
        <p:spPr/>
        <p:txBody>
          <a:bodyPr rtlCol="0">
            <a:normAutofit fontScale="85000" lnSpcReduction="10000"/>
          </a:bodyPr>
          <a:lstStyle/>
          <a:p>
            <a:pPr fontAlgn="auto">
              <a:spcAft>
                <a:spcPts val="0"/>
              </a:spcAft>
              <a:buFont typeface="Arial" pitchFamily="34" charset="0"/>
              <a:buChar char="•"/>
              <a:defRPr/>
            </a:pPr>
            <a:r>
              <a:rPr lang="is-IS" dirty="0" smtClean="0"/>
              <a:t>Við höfum öll rétt til pólitískrar þátttöku og fullorðnir eiga að geta kosið sér leiðtoga.</a:t>
            </a:r>
          </a:p>
          <a:p>
            <a:pPr fontAlgn="auto">
              <a:spcAft>
                <a:spcPts val="0"/>
              </a:spcAft>
              <a:buFont typeface="Arial" pitchFamily="34" charset="0"/>
              <a:buChar char="•"/>
              <a:defRPr/>
            </a:pPr>
            <a:r>
              <a:rPr lang="is-IS" dirty="0" smtClean="0"/>
              <a:t>Sömu lög eiga að gilda um alla og meðhöndla alla á sanngjarnan hátt. Við höfum sama rétt til að nota lögin og beita þeim þegar við verðum fyrir óréttlæti.</a:t>
            </a:r>
          </a:p>
          <a:p>
            <a:pPr fontAlgn="auto">
              <a:spcAft>
                <a:spcPts val="0"/>
              </a:spcAft>
              <a:buFont typeface="Arial" pitchFamily="34" charset="0"/>
              <a:buChar char="•"/>
              <a:defRPr/>
            </a:pPr>
            <a:r>
              <a:rPr lang="is-IS" dirty="0" smtClean="0"/>
              <a:t>Allir eiga rétt á sanngjörnum réttarhöldum og ekki má draga fólk fyrir dóm með leynd. Dómarar skulu njóta sjálfstæðis. Allir eiga rétt á sanngjarnri málsvörn og engan má dæma sekan nema sekt hans sé sönnuð. Engan má fangelsa án veigamikilla raka.</a:t>
            </a:r>
            <a:endParaRPr lang="is-I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le 1"/>
          <p:cNvSpPr>
            <a:spLocks noGrp="1"/>
          </p:cNvSpPr>
          <p:nvPr>
            <p:ph type="title"/>
          </p:nvPr>
        </p:nvSpPr>
        <p:spPr/>
        <p:txBody>
          <a:bodyPr/>
          <a:lstStyle/>
          <a:p>
            <a:r>
              <a:rPr lang="is-IS" i="1" smtClean="0"/>
              <a:t>Mannréttindi</a:t>
            </a:r>
          </a:p>
        </p:txBody>
      </p:sp>
      <p:sp>
        <p:nvSpPr>
          <p:cNvPr id="69634" name="Content Placeholder 2"/>
          <p:cNvSpPr>
            <a:spLocks noGrp="1"/>
          </p:cNvSpPr>
          <p:nvPr>
            <p:ph idx="1"/>
          </p:nvPr>
        </p:nvSpPr>
        <p:spPr/>
        <p:txBody>
          <a:bodyPr/>
          <a:lstStyle/>
          <a:p>
            <a:r>
              <a:rPr lang="is-IS" smtClean="0"/>
              <a:t>Til að fólk geti notið réttar síns og frelsis þarf að ríkja pólitískur stöðugleiki og regla, ekki aðeins í heimalandinu heldur á heimsvísu.</a:t>
            </a:r>
          </a:p>
          <a:p>
            <a:r>
              <a:rPr lang="is-IS" smtClean="0"/>
              <a:t>Við höfum öll skyldum að gegna gagnvart mannréttindum annarra. </a:t>
            </a:r>
          </a:p>
          <a:p>
            <a:pPr>
              <a:buFont typeface="Arial" charset="0"/>
              <a:buNone/>
            </a:pPr>
            <a:r>
              <a:rPr lang="is-IS" smtClean="0"/>
              <a:t>		Mannréttindi allra eru mál okkar allra.</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p:cNvSpPr>
            <a:spLocks noGrp="1"/>
          </p:cNvSpPr>
          <p:nvPr>
            <p:ph type="title" idx="4294967295"/>
          </p:nvPr>
        </p:nvSpPr>
        <p:spPr/>
        <p:txBody>
          <a:bodyPr/>
          <a:lstStyle/>
          <a:p>
            <a:r>
              <a:rPr lang="is-IS" smtClean="0"/>
              <a:t>Mannréttindi</a:t>
            </a:r>
          </a:p>
        </p:txBody>
      </p:sp>
      <p:sp>
        <p:nvSpPr>
          <p:cNvPr id="83971" name="Content Placeholder 2"/>
          <p:cNvSpPr>
            <a:spLocks noGrp="1"/>
          </p:cNvSpPr>
          <p:nvPr>
            <p:ph idx="4294967295"/>
          </p:nvPr>
        </p:nvSpPr>
        <p:spPr/>
        <p:txBody>
          <a:bodyPr/>
          <a:lstStyle/>
          <a:p>
            <a:pPr marL="342900" lvl="1" indent="-342900">
              <a:buFont typeface="Arial" charset="0"/>
              <a:buNone/>
            </a:pPr>
            <a:endParaRPr lang="is-IS" sz="1600" smtClean="0"/>
          </a:p>
          <a:p>
            <a:pPr marL="342900" lvl="1" indent="-342900">
              <a:buFont typeface="Arial" charset="0"/>
              <a:buNone/>
            </a:pPr>
            <a:endParaRPr lang="is-IS" sz="1600" smtClean="0"/>
          </a:p>
          <a:p>
            <a:pPr marL="342900" lvl="1" indent="-342900" algn="ctr">
              <a:buFont typeface="Arial" charset="0"/>
              <a:buNone/>
            </a:pPr>
            <a:r>
              <a:rPr lang="is-IS" smtClean="0"/>
              <a:t>	</a:t>
            </a:r>
            <a:r>
              <a:rPr lang="is-IS" smtClean="0">
                <a:solidFill>
                  <a:srgbClr val="339933"/>
                </a:solidFill>
              </a:rPr>
              <a:t>Það nægir ekki að þekkja mannréttindi                       og geta skilgreint þau                                                   heldur þarf líka að lifa samkvæmt </a:t>
            </a:r>
            <a:r>
              <a:rPr lang="nn-NO" smtClean="0">
                <a:solidFill>
                  <a:srgbClr val="339933"/>
                </a:solidFill>
              </a:rPr>
              <a:t>þeim. </a:t>
            </a:r>
          </a:p>
          <a:p>
            <a:pPr marL="342900" lvl="1" indent="-342900" algn="ctr">
              <a:buFont typeface="Arial" charset="0"/>
              <a:buNone/>
            </a:pPr>
            <a:r>
              <a:rPr lang="nn-NO" smtClean="0">
                <a:solidFill>
                  <a:srgbClr val="339933"/>
                </a:solidFill>
              </a:rPr>
              <a:t>Slíkt er lærdóms- og </a:t>
            </a:r>
            <a:r>
              <a:rPr lang="is-IS" smtClean="0">
                <a:solidFill>
                  <a:srgbClr val="339933"/>
                </a:solidFill>
              </a:rPr>
              <a:t>þroskaferli                                           sem fylgir ábyrgum einstaklingum alla ævi</a:t>
            </a:r>
            <a:r>
              <a:rPr lang="is-IS" smtClean="0"/>
              <a:t>.</a:t>
            </a:r>
          </a:p>
          <a:p>
            <a:endParaRPr lang="is-I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11"/>
          </p:nvPr>
        </p:nvSpPr>
        <p:spPr/>
        <p:txBody>
          <a:bodyPr/>
          <a:lstStyle/>
          <a:p>
            <a:pPr>
              <a:defRPr/>
            </a:pPr>
            <a:endParaRPr lang="en-GB"/>
          </a:p>
          <a:p>
            <a:pPr>
              <a:defRPr/>
            </a:pPr>
            <a:r>
              <a:rPr lang="en-GB" i="1"/>
              <a:t> Leikur að lifa </a:t>
            </a:r>
          </a:p>
        </p:txBody>
      </p:sp>
      <p:sp>
        <p:nvSpPr>
          <p:cNvPr id="16387" name="Slide Number Placeholder 5"/>
          <p:cNvSpPr>
            <a:spLocks noGrp="1"/>
          </p:cNvSpPr>
          <p:nvPr>
            <p:ph type="sldNum" sz="quarter" idx="12"/>
          </p:nvPr>
        </p:nvSpPr>
        <p:spPr/>
        <p:txBody>
          <a:bodyPr/>
          <a:lstStyle/>
          <a:p>
            <a:pPr>
              <a:defRPr/>
            </a:pPr>
            <a:fld id="{40E059E6-2744-40F4-95CC-DFF7C99FA050}" type="slidenum">
              <a:rPr lang="en-GB"/>
              <a:pPr>
                <a:defRPr/>
              </a:pPr>
              <a:t>4</a:t>
            </a:fld>
            <a:endParaRPr lang="en-GB"/>
          </a:p>
        </p:txBody>
      </p:sp>
      <p:sp>
        <p:nvSpPr>
          <p:cNvPr id="19459" name="Rectangle 2"/>
          <p:cNvSpPr>
            <a:spLocks noGrp="1" noChangeArrowheads="1"/>
          </p:cNvSpPr>
          <p:nvPr>
            <p:ph type="title"/>
          </p:nvPr>
        </p:nvSpPr>
        <p:spPr/>
        <p:txBody>
          <a:bodyPr/>
          <a:lstStyle/>
          <a:p>
            <a:r>
              <a:rPr lang="is-IS" sz="3600" smtClean="0"/>
              <a:t>       „Heimurinn er að skreppa saman“</a:t>
            </a:r>
            <a:endParaRPr lang="en-GB" sz="3600" smtClean="0"/>
          </a:p>
        </p:txBody>
      </p:sp>
      <p:sp>
        <p:nvSpPr>
          <p:cNvPr id="19460" name="Rectangle 3"/>
          <p:cNvSpPr>
            <a:spLocks noGrp="1" noChangeArrowheads="1"/>
          </p:cNvSpPr>
          <p:nvPr>
            <p:ph type="body" idx="1"/>
          </p:nvPr>
        </p:nvSpPr>
        <p:spPr/>
        <p:txBody>
          <a:bodyPr/>
          <a:lstStyle/>
          <a:p>
            <a:pPr>
              <a:lnSpc>
                <a:spcPct val="90000"/>
              </a:lnSpc>
            </a:pPr>
            <a:r>
              <a:rPr lang="nb-NO" smtClean="0"/>
              <a:t>Bandalög</a:t>
            </a:r>
          </a:p>
          <a:p>
            <a:pPr lvl="1">
              <a:lnSpc>
                <a:spcPct val="90000"/>
              </a:lnSpc>
            </a:pPr>
            <a:r>
              <a:rPr lang="nb-NO" smtClean="0"/>
              <a:t>Bandalög og samningar ríkja gera fyrirtækjum, stofnunum, samtökum og einstaklingum kleift að vinna saman </a:t>
            </a:r>
          </a:p>
          <a:p>
            <a:pPr lvl="2">
              <a:lnSpc>
                <a:spcPct val="90000"/>
              </a:lnSpc>
            </a:pPr>
            <a:r>
              <a:rPr lang="nb-NO" smtClean="0"/>
              <a:t>þvert á landamæri og yfir álfur og höf. </a:t>
            </a:r>
          </a:p>
          <a:p>
            <a:pPr>
              <a:lnSpc>
                <a:spcPct val="90000"/>
              </a:lnSpc>
            </a:pPr>
            <a:r>
              <a:rPr lang="nb-NO" smtClean="0"/>
              <a:t>Fjarskiptatækni „minnkar heiminn“</a:t>
            </a:r>
          </a:p>
          <a:p>
            <a:pPr lvl="1">
              <a:lnSpc>
                <a:spcPct val="90000"/>
              </a:lnSpc>
            </a:pPr>
            <a:r>
              <a:rPr lang="nb-NO" smtClean="0"/>
              <a:t>Netið, sími, fax …</a:t>
            </a:r>
          </a:p>
          <a:p>
            <a:pPr>
              <a:lnSpc>
                <a:spcPct val="90000"/>
              </a:lnSpc>
            </a:pPr>
            <a:r>
              <a:rPr lang="nb-NO" smtClean="0"/>
              <a:t>Góðar samgöngur </a:t>
            </a:r>
          </a:p>
          <a:p>
            <a:pPr lvl="1">
              <a:lnSpc>
                <a:spcPct val="90000"/>
              </a:lnSpc>
            </a:pPr>
            <a:r>
              <a:rPr lang="nb-NO" smtClean="0"/>
              <a:t>Auðvelt að skjótast milli landa og heimshluta.</a:t>
            </a:r>
          </a:p>
          <a:p>
            <a:pPr lvl="1">
              <a:lnSpc>
                <a:spcPct val="90000"/>
              </a:lnSpc>
              <a:buFont typeface="Arial" charset="0"/>
              <a:buNone/>
            </a:pPr>
            <a:endParaRPr lang="nb-NO" smtClean="0"/>
          </a:p>
          <a:p>
            <a:pPr>
              <a:lnSpc>
                <a:spcPct val="90000"/>
              </a:lnSpc>
            </a:pPr>
            <a:endParaRPr lang="en-GB"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11"/>
          </p:nvPr>
        </p:nvSpPr>
        <p:spPr/>
        <p:txBody>
          <a:bodyPr/>
          <a:lstStyle/>
          <a:p>
            <a:pPr>
              <a:defRPr/>
            </a:pPr>
            <a:endParaRPr lang="en-GB"/>
          </a:p>
          <a:p>
            <a:pPr>
              <a:defRPr/>
            </a:pPr>
            <a:r>
              <a:rPr lang="en-GB" i="1"/>
              <a:t> Leikur að lifa </a:t>
            </a:r>
          </a:p>
        </p:txBody>
      </p:sp>
      <p:sp>
        <p:nvSpPr>
          <p:cNvPr id="17411" name="Slide Number Placeholder 5"/>
          <p:cNvSpPr>
            <a:spLocks noGrp="1"/>
          </p:cNvSpPr>
          <p:nvPr>
            <p:ph type="sldNum" sz="quarter" idx="12"/>
          </p:nvPr>
        </p:nvSpPr>
        <p:spPr/>
        <p:txBody>
          <a:bodyPr/>
          <a:lstStyle/>
          <a:p>
            <a:pPr>
              <a:defRPr/>
            </a:pPr>
            <a:fld id="{B4E250DA-93B8-47CF-BA4C-B538507E1ED3}" type="slidenum">
              <a:rPr lang="en-GB"/>
              <a:pPr>
                <a:defRPr/>
              </a:pPr>
              <a:t>5</a:t>
            </a:fld>
            <a:endParaRPr lang="en-GB"/>
          </a:p>
        </p:txBody>
      </p:sp>
      <p:sp>
        <p:nvSpPr>
          <p:cNvPr id="21507" name="Rectangle 2"/>
          <p:cNvSpPr>
            <a:spLocks noGrp="1" noChangeArrowheads="1"/>
          </p:cNvSpPr>
          <p:nvPr>
            <p:ph type="title"/>
          </p:nvPr>
        </p:nvSpPr>
        <p:spPr/>
        <p:txBody>
          <a:bodyPr/>
          <a:lstStyle/>
          <a:p>
            <a:r>
              <a:rPr lang="is-IS" sz="3600" smtClean="0"/>
              <a:t>            „Heimurinn er að skreppa saman“</a:t>
            </a:r>
            <a:endParaRPr lang="en-GB" sz="3600" smtClean="0"/>
          </a:p>
        </p:txBody>
      </p:sp>
      <p:sp>
        <p:nvSpPr>
          <p:cNvPr id="21508" name="Rectangle 3"/>
          <p:cNvSpPr>
            <a:spLocks noGrp="1" noChangeArrowheads="1"/>
          </p:cNvSpPr>
          <p:nvPr>
            <p:ph type="body" idx="1"/>
          </p:nvPr>
        </p:nvSpPr>
        <p:spPr/>
        <p:txBody>
          <a:bodyPr/>
          <a:lstStyle/>
          <a:p>
            <a:r>
              <a:rPr lang="nb-NO" smtClean="0"/>
              <a:t>Aukið frelsi til að fara milli landa </a:t>
            </a:r>
          </a:p>
          <a:p>
            <a:pPr lvl="1"/>
            <a:r>
              <a:rPr lang="nb-NO" smtClean="0"/>
              <a:t>í leit að nýrri reynslu</a:t>
            </a:r>
          </a:p>
          <a:p>
            <a:pPr lvl="1"/>
            <a:r>
              <a:rPr lang="nb-NO" smtClean="0"/>
              <a:t>í ævintýraleit</a:t>
            </a:r>
          </a:p>
          <a:p>
            <a:pPr lvl="1"/>
            <a:r>
              <a:rPr lang="nb-NO" smtClean="0"/>
              <a:t>til starfa</a:t>
            </a:r>
            <a:endParaRPr lang="is-I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11"/>
          </p:nvPr>
        </p:nvSpPr>
        <p:spPr/>
        <p:txBody>
          <a:bodyPr/>
          <a:lstStyle/>
          <a:p>
            <a:pPr>
              <a:defRPr/>
            </a:pPr>
            <a:endParaRPr lang="en-GB"/>
          </a:p>
          <a:p>
            <a:pPr>
              <a:defRPr/>
            </a:pPr>
            <a:r>
              <a:rPr lang="en-GB" i="1"/>
              <a:t> Leikur að lifa </a:t>
            </a:r>
          </a:p>
        </p:txBody>
      </p:sp>
      <p:sp>
        <p:nvSpPr>
          <p:cNvPr id="18435" name="Slide Number Placeholder 5"/>
          <p:cNvSpPr>
            <a:spLocks noGrp="1"/>
          </p:cNvSpPr>
          <p:nvPr>
            <p:ph type="sldNum" sz="quarter" idx="12"/>
          </p:nvPr>
        </p:nvSpPr>
        <p:spPr/>
        <p:txBody>
          <a:bodyPr/>
          <a:lstStyle/>
          <a:p>
            <a:pPr>
              <a:defRPr/>
            </a:pPr>
            <a:fld id="{2354E4EA-DCF9-423C-BE7C-F96C37274601}" type="slidenum">
              <a:rPr lang="en-GB"/>
              <a:pPr>
                <a:defRPr/>
              </a:pPr>
              <a:t>6</a:t>
            </a:fld>
            <a:endParaRPr lang="en-GB"/>
          </a:p>
        </p:txBody>
      </p:sp>
      <p:sp>
        <p:nvSpPr>
          <p:cNvPr id="23555" name="Rectangle 2"/>
          <p:cNvSpPr>
            <a:spLocks noGrp="1" noChangeArrowheads="1"/>
          </p:cNvSpPr>
          <p:nvPr>
            <p:ph type="title"/>
          </p:nvPr>
        </p:nvSpPr>
        <p:spPr/>
        <p:txBody>
          <a:bodyPr/>
          <a:lstStyle/>
          <a:p>
            <a:r>
              <a:rPr lang="is-IS" smtClean="0"/>
              <a:t>Menningarstraumar</a:t>
            </a:r>
            <a:endParaRPr lang="en-GB" smtClean="0"/>
          </a:p>
        </p:txBody>
      </p:sp>
      <p:sp>
        <p:nvSpPr>
          <p:cNvPr id="23556" name="Rectangle 3"/>
          <p:cNvSpPr>
            <a:spLocks noGrp="1" noChangeArrowheads="1"/>
          </p:cNvSpPr>
          <p:nvPr>
            <p:ph type="body" idx="1"/>
          </p:nvPr>
        </p:nvSpPr>
        <p:spPr>
          <a:xfrm>
            <a:off x="1182688" y="2017713"/>
            <a:ext cx="7772400" cy="4364037"/>
          </a:xfrm>
        </p:spPr>
        <p:txBody>
          <a:bodyPr/>
          <a:lstStyle/>
          <a:p>
            <a:r>
              <a:rPr lang="nb-NO" smtClean="0"/>
              <a:t>Flæði upplýsinga, viðskipta og fólks hefur áhrif á menninguna á hverjum stað.</a:t>
            </a:r>
            <a:endParaRPr lang="en-GB" smtClean="0"/>
          </a:p>
          <a:p>
            <a:r>
              <a:rPr lang="nb-NO" smtClean="0"/>
              <a:t>Nú streymir menning á milli ólíkra hópa, þjóða og landa.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11"/>
          </p:nvPr>
        </p:nvSpPr>
        <p:spPr/>
        <p:txBody>
          <a:bodyPr/>
          <a:lstStyle/>
          <a:p>
            <a:pPr>
              <a:defRPr/>
            </a:pPr>
            <a:endParaRPr lang="en-GB"/>
          </a:p>
          <a:p>
            <a:pPr>
              <a:defRPr/>
            </a:pPr>
            <a:r>
              <a:rPr lang="en-GB" i="1"/>
              <a:t> Leikur að lifa </a:t>
            </a:r>
          </a:p>
        </p:txBody>
      </p:sp>
      <p:sp>
        <p:nvSpPr>
          <p:cNvPr id="19459" name="Slide Number Placeholder 5"/>
          <p:cNvSpPr>
            <a:spLocks noGrp="1"/>
          </p:cNvSpPr>
          <p:nvPr>
            <p:ph type="sldNum" sz="quarter" idx="12"/>
          </p:nvPr>
        </p:nvSpPr>
        <p:spPr/>
        <p:txBody>
          <a:bodyPr/>
          <a:lstStyle/>
          <a:p>
            <a:pPr>
              <a:defRPr/>
            </a:pPr>
            <a:fld id="{76EAE723-A5B1-4126-9E79-01D7AC5C64B3}" type="slidenum">
              <a:rPr lang="en-GB"/>
              <a:pPr>
                <a:defRPr/>
              </a:pPr>
              <a:t>7</a:t>
            </a:fld>
            <a:endParaRPr lang="en-GB"/>
          </a:p>
        </p:txBody>
      </p:sp>
      <p:sp>
        <p:nvSpPr>
          <p:cNvPr id="25603" name="Rectangle 2"/>
          <p:cNvSpPr>
            <a:spLocks noGrp="1" noChangeArrowheads="1"/>
          </p:cNvSpPr>
          <p:nvPr>
            <p:ph type="title"/>
          </p:nvPr>
        </p:nvSpPr>
        <p:spPr/>
        <p:txBody>
          <a:bodyPr/>
          <a:lstStyle/>
          <a:p>
            <a:r>
              <a:rPr lang="nb-NO" smtClean="0"/>
              <a:t>Hvað er menning? </a:t>
            </a:r>
            <a:endParaRPr lang="en-GB" smtClean="0"/>
          </a:p>
        </p:txBody>
      </p:sp>
      <p:sp>
        <p:nvSpPr>
          <p:cNvPr id="25604" name="Rectangle 3"/>
          <p:cNvSpPr>
            <a:spLocks noGrp="1" noChangeArrowheads="1"/>
          </p:cNvSpPr>
          <p:nvPr>
            <p:ph type="body" idx="1"/>
          </p:nvPr>
        </p:nvSpPr>
        <p:spPr/>
        <p:txBody>
          <a:bodyPr/>
          <a:lstStyle/>
          <a:p>
            <a:pPr>
              <a:lnSpc>
                <a:spcPct val="90000"/>
              </a:lnSpc>
            </a:pPr>
            <a:r>
              <a:rPr lang="nb-NO" sz="2400" smtClean="0"/>
              <a:t>Allt mannlegt atferli</a:t>
            </a:r>
          </a:p>
          <a:p>
            <a:pPr>
              <a:lnSpc>
                <a:spcPct val="90000"/>
              </a:lnSpc>
            </a:pPr>
            <a:r>
              <a:rPr lang="nb-NO" sz="2400" smtClean="0"/>
              <a:t>Þar fléttast saman </a:t>
            </a:r>
          </a:p>
          <a:p>
            <a:pPr lvl="1">
              <a:lnSpc>
                <a:spcPct val="90000"/>
              </a:lnSpc>
            </a:pPr>
            <a:r>
              <a:rPr lang="nb-NO" sz="2000" smtClean="0"/>
              <a:t>þekking</a:t>
            </a:r>
          </a:p>
          <a:p>
            <a:pPr lvl="1">
              <a:lnSpc>
                <a:spcPct val="90000"/>
              </a:lnSpc>
            </a:pPr>
            <a:r>
              <a:rPr lang="nb-NO" sz="2000" smtClean="0"/>
              <a:t>verkkunnátta</a:t>
            </a:r>
          </a:p>
          <a:p>
            <a:pPr lvl="1">
              <a:lnSpc>
                <a:spcPct val="90000"/>
              </a:lnSpc>
            </a:pPr>
            <a:r>
              <a:rPr lang="nb-NO" sz="2000" smtClean="0"/>
              <a:t>trúarbrögð</a:t>
            </a:r>
          </a:p>
          <a:p>
            <a:pPr lvl="1">
              <a:lnSpc>
                <a:spcPct val="90000"/>
              </a:lnSpc>
            </a:pPr>
            <a:r>
              <a:rPr lang="nb-NO" sz="2000" smtClean="0"/>
              <a:t>listir</a:t>
            </a:r>
          </a:p>
          <a:p>
            <a:pPr lvl="1">
              <a:lnSpc>
                <a:spcPct val="90000"/>
              </a:lnSpc>
            </a:pPr>
            <a:r>
              <a:rPr lang="nb-NO" sz="2000" smtClean="0"/>
              <a:t>reglur</a:t>
            </a:r>
          </a:p>
          <a:p>
            <a:pPr lvl="1">
              <a:lnSpc>
                <a:spcPct val="90000"/>
              </a:lnSpc>
            </a:pPr>
            <a:r>
              <a:rPr lang="nb-NO" sz="2000" smtClean="0"/>
              <a:t>siðir um hegðun og samskipti</a:t>
            </a:r>
          </a:p>
          <a:p>
            <a:pPr lvl="1">
              <a:lnSpc>
                <a:spcPct val="90000"/>
              </a:lnSpc>
            </a:pPr>
            <a:r>
              <a:rPr lang="nb-NO" sz="2000" smtClean="0"/>
              <a:t>viðteknar hugmyndir</a:t>
            </a:r>
          </a:p>
          <a:p>
            <a:pPr lvl="1">
              <a:lnSpc>
                <a:spcPct val="90000"/>
              </a:lnSpc>
            </a:pPr>
            <a:r>
              <a:rPr lang="nb-NO" sz="2000" smtClean="0"/>
              <a:t>skoðanir </a:t>
            </a:r>
          </a:p>
          <a:p>
            <a:pPr lvl="1">
              <a:lnSpc>
                <a:spcPct val="90000"/>
              </a:lnSpc>
            </a:pPr>
            <a:r>
              <a:rPr lang="nb-NO" sz="2000" smtClean="0"/>
              <a:t>og margt fleira…</a:t>
            </a:r>
          </a:p>
          <a:p>
            <a:pPr>
              <a:lnSpc>
                <a:spcPct val="90000"/>
              </a:lnSpc>
            </a:pPr>
            <a:endParaRPr lang="en-GB" sz="24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11"/>
          </p:nvPr>
        </p:nvSpPr>
        <p:spPr/>
        <p:txBody>
          <a:bodyPr/>
          <a:lstStyle/>
          <a:p>
            <a:pPr>
              <a:defRPr/>
            </a:pPr>
            <a:endParaRPr lang="en-GB"/>
          </a:p>
          <a:p>
            <a:pPr>
              <a:defRPr/>
            </a:pPr>
            <a:r>
              <a:rPr lang="en-GB" i="1"/>
              <a:t> Leikur að lifa </a:t>
            </a:r>
          </a:p>
        </p:txBody>
      </p:sp>
      <p:sp>
        <p:nvSpPr>
          <p:cNvPr id="20483" name="Slide Number Placeholder 5"/>
          <p:cNvSpPr>
            <a:spLocks noGrp="1"/>
          </p:cNvSpPr>
          <p:nvPr>
            <p:ph type="sldNum" sz="quarter" idx="12"/>
          </p:nvPr>
        </p:nvSpPr>
        <p:spPr/>
        <p:txBody>
          <a:bodyPr/>
          <a:lstStyle/>
          <a:p>
            <a:pPr>
              <a:defRPr/>
            </a:pPr>
            <a:fld id="{3DE74DFD-D7EC-46F3-ACB2-3CE73C89F20C}" type="slidenum">
              <a:rPr lang="en-GB"/>
              <a:pPr>
                <a:defRPr/>
              </a:pPr>
              <a:t>8</a:t>
            </a:fld>
            <a:endParaRPr lang="en-GB"/>
          </a:p>
        </p:txBody>
      </p:sp>
      <p:sp>
        <p:nvSpPr>
          <p:cNvPr id="27651" name="Rectangle 2"/>
          <p:cNvSpPr>
            <a:spLocks noGrp="1" noChangeArrowheads="1"/>
          </p:cNvSpPr>
          <p:nvPr>
            <p:ph type="title"/>
          </p:nvPr>
        </p:nvSpPr>
        <p:spPr/>
        <p:txBody>
          <a:bodyPr/>
          <a:lstStyle/>
          <a:p>
            <a:r>
              <a:rPr lang="nb-NO" smtClean="0"/>
              <a:t>Hvað er menning?</a:t>
            </a:r>
            <a:endParaRPr lang="en-GB" smtClean="0"/>
          </a:p>
        </p:txBody>
      </p:sp>
      <p:sp>
        <p:nvSpPr>
          <p:cNvPr id="27652" name="Rectangle 3"/>
          <p:cNvSpPr>
            <a:spLocks noGrp="1" noChangeArrowheads="1"/>
          </p:cNvSpPr>
          <p:nvPr>
            <p:ph type="body" idx="1"/>
          </p:nvPr>
        </p:nvSpPr>
        <p:spPr/>
        <p:txBody>
          <a:bodyPr/>
          <a:lstStyle/>
          <a:p>
            <a:pPr>
              <a:lnSpc>
                <a:spcPct val="80000"/>
              </a:lnSpc>
            </a:pPr>
            <a:r>
              <a:rPr lang="nb-NO" sz="2800" smtClean="0"/>
              <a:t>Er lærð</a:t>
            </a:r>
          </a:p>
          <a:p>
            <a:pPr lvl="1">
              <a:lnSpc>
                <a:spcPct val="80000"/>
              </a:lnSpc>
            </a:pPr>
            <a:r>
              <a:rPr lang="nb-NO" sz="2400" smtClean="0"/>
              <a:t>Sameiginlegur arfur þar sem hver kynslóð lærir af annarri. </a:t>
            </a:r>
          </a:p>
          <a:p>
            <a:pPr>
              <a:lnSpc>
                <a:spcPct val="80000"/>
              </a:lnSpc>
            </a:pPr>
            <a:r>
              <a:rPr lang="nb-NO" sz="2800" smtClean="0"/>
              <a:t>Er ólík eftir ....</a:t>
            </a:r>
          </a:p>
          <a:p>
            <a:pPr lvl="1">
              <a:lnSpc>
                <a:spcPct val="80000"/>
              </a:lnSpc>
            </a:pPr>
            <a:r>
              <a:rPr lang="nb-NO" sz="2400" smtClean="0"/>
              <a:t>Tíma</a:t>
            </a:r>
          </a:p>
          <a:p>
            <a:pPr lvl="1">
              <a:lnSpc>
                <a:spcPct val="80000"/>
              </a:lnSpc>
            </a:pPr>
            <a:r>
              <a:rPr lang="nb-NO" sz="2400" smtClean="0"/>
              <a:t>Löndum</a:t>
            </a:r>
          </a:p>
          <a:p>
            <a:pPr lvl="1">
              <a:lnSpc>
                <a:spcPct val="80000"/>
              </a:lnSpc>
            </a:pPr>
            <a:r>
              <a:rPr lang="nb-NO" sz="2400" smtClean="0"/>
              <a:t>Aldurshópum </a:t>
            </a:r>
          </a:p>
          <a:p>
            <a:pPr lvl="1">
              <a:lnSpc>
                <a:spcPct val="80000"/>
              </a:lnSpc>
            </a:pPr>
            <a:r>
              <a:rPr lang="nb-NO" sz="2400" smtClean="0"/>
              <a:t>Stéttum </a:t>
            </a:r>
          </a:p>
          <a:p>
            <a:pPr>
              <a:lnSpc>
                <a:spcPct val="80000"/>
              </a:lnSpc>
            </a:pPr>
            <a:r>
              <a:rPr lang="nb-NO" sz="2800" smtClean="0"/>
              <a:t>.....því lífsskilyrðin og tækifærin eru ekki þau sömu.</a:t>
            </a:r>
            <a:endParaRPr lang="en-GB" sz="2800" smtClean="0"/>
          </a:p>
          <a:p>
            <a:pPr>
              <a:lnSpc>
                <a:spcPct val="80000"/>
              </a:lnSpc>
            </a:pPr>
            <a:endParaRPr lang="en-GB" sz="28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3"/>
          <p:cNvSpPr>
            <a:spLocks noGrp="1"/>
          </p:cNvSpPr>
          <p:nvPr>
            <p:ph type="title"/>
          </p:nvPr>
        </p:nvSpPr>
        <p:spPr/>
        <p:txBody>
          <a:bodyPr/>
          <a:lstStyle/>
          <a:p>
            <a:r>
              <a:rPr lang="is-IS" smtClean="0"/>
              <a:t>Menning</a:t>
            </a:r>
          </a:p>
        </p:txBody>
      </p:sp>
      <p:sp>
        <p:nvSpPr>
          <p:cNvPr id="29698" name="Text Placeholder 4"/>
          <p:cNvSpPr>
            <a:spLocks noGrp="1"/>
          </p:cNvSpPr>
          <p:nvPr>
            <p:ph type="body" idx="1"/>
          </p:nvPr>
        </p:nvSpPr>
        <p:spPr/>
        <p:txBody>
          <a:bodyPr/>
          <a:lstStyle/>
          <a:p>
            <a:r>
              <a:rPr lang="is-IS" smtClean="0"/>
              <a:t>Hlutlæg</a:t>
            </a:r>
          </a:p>
        </p:txBody>
      </p:sp>
      <p:sp>
        <p:nvSpPr>
          <p:cNvPr id="29699" name="Content Placeholder 5"/>
          <p:cNvSpPr>
            <a:spLocks noGrp="1"/>
          </p:cNvSpPr>
          <p:nvPr>
            <p:ph sz="half" idx="2"/>
          </p:nvPr>
        </p:nvSpPr>
        <p:spPr/>
        <p:txBody>
          <a:bodyPr/>
          <a:lstStyle/>
          <a:p>
            <a:r>
              <a:rPr lang="is-IS" smtClean="0"/>
              <a:t>er það áþreifanlega, hlutir eins og hús, græjur, verkfæri og listgripir.</a:t>
            </a:r>
          </a:p>
          <a:p>
            <a:endParaRPr lang="is-IS" smtClean="0"/>
          </a:p>
        </p:txBody>
      </p:sp>
      <p:sp>
        <p:nvSpPr>
          <p:cNvPr id="29700" name="Text Placeholder 6"/>
          <p:cNvSpPr>
            <a:spLocks noGrp="1"/>
          </p:cNvSpPr>
          <p:nvPr>
            <p:ph type="body" sz="quarter" idx="3"/>
          </p:nvPr>
        </p:nvSpPr>
        <p:spPr/>
        <p:txBody>
          <a:bodyPr/>
          <a:lstStyle/>
          <a:p>
            <a:r>
              <a:rPr lang="is-IS" smtClean="0"/>
              <a:t>Huglæg</a:t>
            </a:r>
          </a:p>
        </p:txBody>
      </p:sp>
      <p:sp>
        <p:nvSpPr>
          <p:cNvPr id="29701" name="Content Placeholder 7"/>
          <p:cNvSpPr>
            <a:spLocks noGrp="1"/>
          </p:cNvSpPr>
          <p:nvPr>
            <p:ph sz="quarter" idx="4"/>
          </p:nvPr>
        </p:nvSpPr>
        <p:spPr/>
        <p:txBody>
          <a:bodyPr/>
          <a:lstStyle/>
          <a:p>
            <a:r>
              <a:rPr lang="is-IS" smtClean="0"/>
              <a:t>er ekki áþreifanleg, hún felst í siðum, trú, viðmiðum og gildum sem við höfum </a:t>
            </a:r>
            <a:r>
              <a:rPr lang="da-DK" smtClean="0"/>
              <a:t>lært af fyrri kynslóðum og </a:t>
            </a:r>
            <a:r>
              <a:rPr lang="is-IS" smtClean="0"/>
              <a:t>þróað með okkur.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TotalTime>
  <Words>1799</Words>
  <Application>Microsoft Office PowerPoint</Application>
  <PresentationFormat>On-screen Show (4:3)</PresentationFormat>
  <Paragraphs>340</Paragraphs>
  <Slides>37</Slides>
  <Notes>16</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Íslenskur borgari í alheimsþorpi</vt:lpstr>
      <vt:lpstr>     Betri heimur í nútíð og framtíð                       – með þér og þín vegna</vt:lpstr>
      <vt:lpstr>       „Heimurinn er að skreppa saman“</vt:lpstr>
      <vt:lpstr>       „Heimurinn er að skreppa saman“</vt:lpstr>
      <vt:lpstr>            „Heimurinn er að skreppa saman“</vt:lpstr>
      <vt:lpstr>Menningarstraumar</vt:lpstr>
      <vt:lpstr>Hvað er menning? </vt:lpstr>
      <vt:lpstr>Hvað er menning?</vt:lpstr>
      <vt:lpstr>Menning</vt:lpstr>
      <vt:lpstr>Ábyrgð á menningunni</vt:lpstr>
      <vt:lpstr>Fjölmenningarlegt samfélag </vt:lpstr>
      <vt:lpstr>Fjölmenningarlegt samfélag</vt:lpstr>
      <vt:lpstr>        Er þetta bara munur á hópum?</vt:lpstr>
      <vt:lpstr>Fordómar</vt:lpstr>
      <vt:lpstr>Fordómar og hópar</vt:lpstr>
      <vt:lpstr>Staðalímyndir</vt:lpstr>
      <vt:lpstr>Staðalímyndir</vt:lpstr>
      <vt:lpstr>Slide 18</vt:lpstr>
      <vt:lpstr>Fordómar</vt:lpstr>
      <vt:lpstr>Er einhver fordómalaus?</vt:lpstr>
      <vt:lpstr>Fordómaleysi</vt:lpstr>
      <vt:lpstr>Hver hefur sína sérstöðu</vt:lpstr>
      <vt:lpstr>Fyrirmyndarþjóðfélag</vt:lpstr>
      <vt:lpstr>Verum vakandi</vt:lpstr>
      <vt:lpstr>Mannréttindi</vt:lpstr>
      <vt:lpstr>Mannréttindi</vt:lpstr>
      <vt:lpstr>Mannréttindi</vt:lpstr>
      <vt:lpstr>Mannréttindi</vt:lpstr>
      <vt:lpstr>Mannréttindin eru þín!</vt:lpstr>
      <vt:lpstr>Mannréttindi</vt:lpstr>
      <vt:lpstr>Mannréttindi</vt:lpstr>
      <vt:lpstr>Mannréttindi</vt:lpstr>
      <vt:lpstr>Mannréttindi</vt:lpstr>
      <vt:lpstr>Mannréttindi</vt:lpstr>
      <vt:lpstr>Mannréttindi</vt:lpstr>
      <vt:lpstr>Mannréttindi</vt:lpstr>
      <vt:lpstr>Mannréttindi</vt:lpstr>
    </vt:vector>
  </TitlesOfParts>
  <Company>BHS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Ólögleg vímuefni</dc:title>
  <dc:creator>gudrunr</dc:creator>
  <cp:lastModifiedBy>gudrunr</cp:lastModifiedBy>
  <cp:revision>5</cp:revision>
  <dcterms:created xsi:type="dcterms:W3CDTF">2011-08-28T09:48:09Z</dcterms:created>
  <dcterms:modified xsi:type="dcterms:W3CDTF">2011-09-05T19:30:49Z</dcterms:modified>
</cp:coreProperties>
</file>